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0"/>
  </p:notesMasterIdLst>
  <p:sldIdLst>
    <p:sldId id="257" r:id="rId2"/>
    <p:sldId id="315" r:id="rId3"/>
    <p:sldId id="314" r:id="rId4"/>
    <p:sldId id="357" r:id="rId5"/>
    <p:sldId id="354" r:id="rId6"/>
    <p:sldId id="361" r:id="rId7"/>
    <p:sldId id="323" r:id="rId8"/>
    <p:sldId id="327" r:id="rId9"/>
    <p:sldId id="347" r:id="rId10"/>
    <p:sldId id="333" r:id="rId11"/>
    <p:sldId id="348" r:id="rId12"/>
    <p:sldId id="358" r:id="rId13"/>
    <p:sldId id="320" r:id="rId14"/>
    <p:sldId id="321" r:id="rId15"/>
    <p:sldId id="319" r:id="rId16"/>
    <p:sldId id="356" r:id="rId17"/>
    <p:sldId id="352" r:id="rId18"/>
    <p:sldId id="297" r:id="rId19"/>
  </p:sldIdLst>
  <p:sldSz cx="12192000" cy="6858000"/>
  <p:notesSz cx="6858000" cy="9144000"/>
  <p:embeddedFontLst>
    <p:embeddedFont>
      <p:font typeface="Acumin Pro" panose="020B0504020202020204" pitchFamily="34" charset="77"/>
      <p:regular r:id="rId21"/>
      <p:bold r:id="rId22"/>
      <p:italic r:id="rId23"/>
      <p:boldItalic r:id="rId24"/>
    </p:embeddedFont>
    <p:embeddedFont>
      <p:font typeface="Franklin Gothic Book" panose="020B0503020102020204" pitchFamily="34" charset="0"/>
      <p:regular r:id="rId25"/>
      <p:italic r:id="rId26"/>
    </p:embeddedFont>
    <p:embeddedFont>
      <p:font typeface="Franklin Gothic Demi" panose="020B0603020102020204" pitchFamily="34" charset="0"/>
      <p:regular r:id="rId27"/>
      <p:bold r:id="rId28"/>
      <p:italic r:id="rId29"/>
      <p:boldItalic r:id="rId30"/>
    </p:embeddedFont>
    <p:embeddedFont>
      <p:font typeface="Franklin Gothic Medium" panose="020B0603020102020204" pitchFamily="34" charset="0"/>
      <p:regular r:id="rId31"/>
      <p:italic r:id="rId32"/>
    </p:embeddedFont>
    <p:embeddedFont>
      <p:font typeface="Impact" panose="020B0806030902050204" pitchFamily="34" charset="0"/>
      <p:regular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EB4326-DCC2-40C3-BDE2-93FB61F50601}">
          <p14:sldIdLst>
            <p14:sldId id="257"/>
            <p14:sldId id="315"/>
            <p14:sldId id="314"/>
          </p14:sldIdLst>
        </p14:section>
        <p14:section name="Introduction" id="{8227E0D1-77B0-47FE-A86A-84651BC2A507}">
          <p14:sldIdLst>
            <p14:sldId id="357"/>
            <p14:sldId id="354"/>
            <p14:sldId id="361"/>
          </p14:sldIdLst>
        </p14:section>
        <p14:section name="Attribution of Tolls" id="{E19BC7E2-4EFD-45F0-BC0E-9BF85AB87B56}">
          <p14:sldIdLst>
            <p14:sldId id="323"/>
            <p14:sldId id="327"/>
          </p14:sldIdLst>
        </p14:section>
        <p14:section name="Attribution of Damages" id="{2D517089-B1FA-4FB6-9027-8DF0C349E540}">
          <p14:sldIdLst>
            <p14:sldId id="347"/>
            <p14:sldId id="333"/>
            <p14:sldId id="348"/>
            <p14:sldId id="358"/>
          </p14:sldIdLst>
        </p14:section>
        <p14:section name="Recommendations and Next Steps" id="{1F84D9DC-2639-495D-AA5D-90E013218184}">
          <p14:sldIdLst>
            <p14:sldId id="320"/>
            <p14:sldId id="321"/>
            <p14:sldId id="319"/>
            <p14:sldId id="356"/>
            <p14:sldId id="352"/>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A4BC02-4698-E269-FE27-70555CE5370C}" name="Hsueh-Ning Chao" initials="HC" userId="I32u27yO7tdajtqyP71sKDiQulIz6ic0z1xl0wdhUYk=" providerId="None"/>
  <p188:author id="{DEEDB133-D4D8-D7EF-3D50-30E71A8FED70}" name="Tanvir Ahmed Farook" initials="TF" userId="TCYBb3uSJ+bdHYXHvL8inqj6VAMXLD9G89AUjqTPq2w=" providerId="None"/>
  <p188:author id="{CC100154-2321-48E4-F079-414706F80BBB}" name="Ananth Mohan" initials="AM" userId="S::mohan52@purdue.edu::79cfcbd3-e602-4ff8-bb28-7e8342e91689" providerId="AD"/>
  <p188:author id="{B2CD9595-145B-3415-0C25-7AEB7910B8F6}" name="Tanvir Ahmed Farook" initials="TF" userId="S::tfarook@purdue.edu::9a9027cf-fe4c-4b1d-bc3b-255915c89a4f" providerId="AD"/>
  <p188:author id="{393B299C-8506-8A66-9214-5EB7D93ECDED}" name="Shih Min Lin" initials="SL" userId="EZMguJyP4QRPSMfRfjN+Y1sL5Ac+4RMpWotTWDpLLe0=" providerId="None"/>
  <p188:author id="{3D67FBD4-CBB0-5666-18B3-85149BC43887}" name="Ananth Mohan" initials="AM" userId="0+ntHPCRoNBLvPdhBUzfljBEc8fje1ZhpS6eiRuEUe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4A1"/>
    <a:srgbClr val="FFFFFF"/>
    <a:srgbClr val="027DF5"/>
    <a:srgbClr val="8E6F3E"/>
    <a:srgbClr val="226FA1"/>
    <a:srgbClr val="C9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DB891-13A2-4FAD-902E-91213E4C055C}" v="399" dt="2025-04-02T03:29:23.192"/>
    <p1510:client id="{20FD9228-566E-4051-812E-0FF024095679}" v="266" dt="2025-04-02T02:10:27.723"/>
    <p1510:client id="{2805003D-75F3-467B-9095-CD222E78D879}" v="10" dt="2025-04-01T18:12:22.157"/>
    <p1510:client id="{424B0C5E-6F37-440B-9652-75C6A644E5FE}" v="635" dt="2025-04-01T22:27:21.621"/>
    <p1510:client id="{58E102E9-11B1-47FB-8C36-372B23087FF0}" v="639" dt="2025-04-02T03:47:05.124"/>
    <p1510:client id="{59BB2EA6-B2DC-46A1-9572-8A869EE2226C}" v="6" dt="2025-04-03T01:56:11.322"/>
    <p1510:client id="{64797AA6-3518-456C-82A2-5BE856696CCE}" v="25" dt="2025-04-03T01:58:21.119"/>
    <p1510:client id="{67718690-412D-403C-9CD8-5CE7C7DAC73F}" v="170" dt="2025-04-01T21:40:36.646"/>
    <p1510:client id="{6E42762C-C92B-4460-A88B-3AE193D21650}" v="124" dt="2025-04-01T19:07:23.682"/>
    <p1510:client id="{74685172-641E-4CF3-8F30-D72724BBADF6}" v="7" dt="2025-04-02T02:58:25.692"/>
    <p1510:client id="{75BCF9BA-4908-4E42-A742-E040CADC467D}" v="241" dt="2025-04-01T21:45:45.913"/>
    <p1510:client id="{796950A6-4881-4C60-80E5-D7A2EC5D90A6}" v="372" dt="2025-04-01T18:24:38.713"/>
    <p1510:client id="{BC1552E4-AF4C-4845-B0B0-85F4206A4DE6}" v="205" dt="2025-04-01T22:22:51.570"/>
    <p1510:client id="{BC7A7E1D-1E59-4D2E-B61C-A861E4410042}" v="1" dt="2025-04-02T15:17:00.179"/>
    <p1510:client id="{C503E3E4-48E2-4CAB-8045-34FACB475159}" v="446" dt="2025-04-02T20:51:56.287"/>
    <p1510:client id="{CAD56F37-BAC8-46F7-ADA5-04C0E25B7309}" v="57" dt="2025-04-01T21:52:45.595"/>
    <p1510:client id="{D9F77695-80F0-4492-BE4B-5E7C7E69505A}" v="1425" dt="2025-04-01T22:24:45.109"/>
    <p1510:client id="{E040D706-BF1F-4500-90F0-40BCA8E77B10}" v="4" dt="2025-04-02T02:40:24.257"/>
    <p1510:client id="{E07B5E25-AAE6-4DD7-AAC3-6C905A469EC9}" v="1" dt="2025-04-03T00:52:21.387"/>
    <p1510:client id="{E0EA353D-15B8-4222-8948-E693286FFE36}" v="1826" dt="2025-04-01T21:25:46.271"/>
    <p1510:client id="{E5BCD97C-92AE-4315-AE09-733E0D635E9D}" v="6" dt="2025-04-02T15:27:21.596"/>
    <p1510:client id="{F6530DE6-2A8B-41D7-91B2-C96016377F55}" v="70" dt="2025-04-03T05:32:58.181"/>
    <p1510:client id="{F83F7977-75B2-4141-B5CE-17F8878CEC84}" v="609" dt="2025-04-03T17:39:26.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p:restoredTop sz="94726"/>
  </p:normalViewPr>
  <p:slideViewPr>
    <p:cSldViewPr snapToGrid="0">
      <p:cViewPr varScale="1">
        <p:scale>
          <a:sx n="120" d="100"/>
          <a:sy n="120" d="100"/>
        </p:scale>
        <p:origin x="106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 Mohan" userId="0+ntHPCRoNBLvPdhBUzfljBEc8fje1ZhpS6eiRuEUeE=" providerId="None" clId="Web-{BC9C28A3-5A8C-476C-A0D3-26C406BCD21B}"/>
    <pc:docChg chg="modSld">
      <pc:chgData name="Ananth Mohan" userId="0+ntHPCRoNBLvPdhBUzfljBEc8fje1ZhpS6eiRuEUeE=" providerId="None" clId="Web-{BC9C28A3-5A8C-476C-A0D3-26C406BCD21B}" dt="2025-02-12T02:15:45.015" v="185" actId="20577"/>
      <pc:docMkLst>
        <pc:docMk/>
      </pc:docMkLst>
      <pc:sldChg chg="modSp">
        <pc:chgData name="Ananth Mohan" userId="0+ntHPCRoNBLvPdhBUzfljBEc8fje1ZhpS6eiRuEUeE=" providerId="None" clId="Web-{BC9C28A3-5A8C-476C-A0D3-26C406BCD21B}" dt="2025-02-12T02:10:00.974" v="59" actId="20577"/>
        <pc:sldMkLst>
          <pc:docMk/>
          <pc:sldMk cId="2959983989" sldId="280"/>
        </pc:sldMkLst>
        <pc:spChg chg="mod">
          <ac:chgData name="Ananth Mohan" userId="0+ntHPCRoNBLvPdhBUzfljBEc8fje1ZhpS6eiRuEUeE=" providerId="None" clId="Web-{BC9C28A3-5A8C-476C-A0D3-26C406BCD21B}" dt="2025-02-12T02:10:00.974" v="59" actId="20577"/>
          <ac:spMkLst>
            <pc:docMk/>
            <pc:sldMk cId="2959983989" sldId="280"/>
            <ac:spMk id="4" creationId="{CC44F5C8-E993-82DB-D0D0-F78D89C27980}"/>
          </ac:spMkLst>
        </pc:spChg>
      </pc:sldChg>
      <pc:sldChg chg="modSp">
        <pc:chgData name="Ananth Mohan" userId="0+ntHPCRoNBLvPdhBUzfljBEc8fje1ZhpS6eiRuEUeE=" providerId="None" clId="Web-{BC9C28A3-5A8C-476C-A0D3-26C406BCD21B}" dt="2025-02-12T02:15:45.015" v="185" actId="20577"/>
        <pc:sldMkLst>
          <pc:docMk/>
          <pc:sldMk cId="1701462827" sldId="281"/>
        </pc:sldMkLst>
        <pc:spChg chg="mod ord">
          <ac:chgData name="Ananth Mohan" userId="0+ntHPCRoNBLvPdhBUzfljBEc8fje1ZhpS6eiRuEUeE=" providerId="None" clId="Web-{BC9C28A3-5A8C-476C-A0D3-26C406BCD21B}" dt="2025-02-12T02:15:45.015" v="185" actId="20577"/>
          <ac:spMkLst>
            <pc:docMk/>
            <pc:sldMk cId="1701462827" sldId="281"/>
            <ac:spMk id="2" creationId="{160EA4EC-71B7-A188-F311-736F3CC7F689}"/>
          </ac:spMkLst>
        </pc:spChg>
        <pc:spChg chg="mod">
          <ac:chgData name="Ananth Mohan" userId="0+ntHPCRoNBLvPdhBUzfljBEc8fje1ZhpS6eiRuEUeE=" providerId="None" clId="Web-{BC9C28A3-5A8C-476C-A0D3-26C406BCD21B}" dt="2025-02-12T02:10:18.287" v="64" actId="20577"/>
          <ac:spMkLst>
            <pc:docMk/>
            <pc:sldMk cId="1701462827" sldId="281"/>
            <ac:spMk id="3" creationId="{CF09BD67-4144-2B42-84A3-3E972F37BE86}"/>
          </ac:spMkLst>
        </pc:spChg>
        <pc:spChg chg="mod ord">
          <ac:chgData name="Ananth Mohan" userId="0+ntHPCRoNBLvPdhBUzfljBEc8fje1ZhpS6eiRuEUeE=" providerId="None" clId="Web-{BC9C28A3-5A8C-476C-A0D3-26C406BCD21B}" dt="2025-02-12T02:14:27.887" v="182" actId="20577"/>
          <ac:spMkLst>
            <pc:docMk/>
            <pc:sldMk cId="1701462827" sldId="281"/>
            <ac:spMk id="4" creationId="{30DD847F-326E-F441-C754-2915B93BF84A}"/>
          </ac:spMkLst>
        </pc:spChg>
        <pc:spChg chg="ord">
          <ac:chgData name="Ananth Mohan" userId="0+ntHPCRoNBLvPdhBUzfljBEc8fje1ZhpS6eiRuEUeE=" providerId="None" clId="Web-{BC9C28A3-5A8C-476C-A0D3-26C406BCD21B}" dt="2025-02-12T02:14:05.996" v="163"/>
          <ac:spMkLst>
            <pc:docMk/>
            <pc:sldMk cId="1701462827" sldId="281"/>
            <ac:spMk id="6" creationId="{51CF2B29-F4CB-F92C-61EB-26DA38F167F5}"/>
          </ac:spMkLst>
        </pc:spChg>
      </pc:sldChg>
      <pc:sldChg chg="modSp">
        <pc:chgData name="Ananth Mohan" userId="0+ntHPCRoNBLvPdhBUzfljBEc8fje1ZhpS6eiRuEUeE=" providerId="None" clId="Web-{BC9C28A3-5A8C-476C-A0D3-26C406BCD21B}" dt="2025-02-12T02:07:25.469" v="11" actId="20577"/>
        <pc:sldMkLst>
          <pc:docMk/>
          <pc:sldMk cId="1605652608" sldId="288"/>
        </pc:sldMkLst>
        <pc:spChg chg="mod">
          <ac:chgData name="Ananth Mohan" userId="0+ntHPCRoNBLvPdhBUzfljBEc8fje1ZhpS6eiRuEUeE=" providerId="None" clId="Web-{BC9C28A3-5A8C-476C-A0D3-26C406BCD21B}" dt="2025-02-12T02:07:25.469" v="11" actId="20577"/>
          <ac:spMkLst>
            <pc:docMk/>
            <pc:sldMk cId="1605652608" sldId="288"/>
            <ac:spMk id="4" creationId="{A26526A9-6599-C555-AAA6-3A8C4EFE3709}"/>
          </ac:spMkLst>
        </pc:spChg>
      </pc:sldChg>
      <pc:sldChg chg="modSp">
        <pc:chgData name="Ananth Mohan" userId="0+ntHPCRoNBLvPdhBUzfljBEc8fje1ZhpS6eiRuEUeE=" providerId="None" clId="Web-{BC9C28A3-5A8C-476C-A0D3-26C406BCD21B}" dt="2025-02-12T02:06:58.922" v="5" actId="20577"/>
        <pc:sldMkLst>
          <pc:docMk/>
          <pc:sldMk cId="3273186352" sldId="289"/>
        </pc:sldMkLst>
        <pc:spChg chg="mod">
          <ac:chgData name="Ananth Mohan" userId="0+ntHPCRoNBLvPdhBUzfljBEc8fje1ZhpS6eiRuEUeE=" providerId="None" clId="Web-{BC9C28A3-5A8C-476C-A0D3-26C406BCD21B}" dt="2025-02-12T02:06:58.922" v="5" actId="20577"/>
          <ac:spMkLst>
            <pc:docMk/>
            <pc:sldMk cId="3273186352" sldId="289"/>
            <ac:spMk id="4" creationId="{64091987-21DD-7F19-C7D1-1450EECA3195}"/>
          </ac:spMkLst>
        </pc:spChg>
      </pc:sldChg>
    </pc:docChg>
  </pc:docChgLst>
  <pc:docChgLst>
    <pc:chgData name="Ananth Mohan" userId="0+ntHPCRoNBLvPdhBUzfljBEc8fje1ZhpS6eiRuEUeE=" providerId="None" clId="Web-{D1FE70A8-1DFD-4252-B5B3-AA91C933A794}"/>
    <pc:docChg chg="modSld">
      <pc:chgData name="Ananth Mohan" userId="0+ntHPCRoNBLvPdhBUzfljBEc8fje1ZhpS6eiRuEUeE=" providerId="None" clId="Web-{D1FE70A8-1DFD-4252-B5B3-AA91C933A794}" dt="2025-02-05T19:57:04.045" v="46" actId="20577"/>
      <pc:docMkLst>
        <pc:docMk/>
      </pc:docMkLst>
      <pc:sldChg chg="modSp">
        <pc:chgData name="Ananth Mohan" userId="0+ntHPCRoNBLvPdhBUzfljBEc8fje1ZhpS6eiRuEUeE=" providerId="None" clId="Web-{D1FE70A8-1DFD-4252-B5B3-AA91C933A794}" dt="2025-02-05T19:57:04.045" v="46" actId="20577"/>
        <pc:sldMkLst>
          <pc:docMk/>
          <pc:sldMk cId="753741998" sldId="265"/>
        </pc:sldMkLst>
        <pc:spChg chg="mod">
          <ac:chgData name="Ananth Mohan" userId="0+ntHPCRoNBLvPdhBUzfljBEc8fje1ZhpS6eiRuEUeE=" providerId="None" clId="Web-{D1FE70A8-1DFD-4252-B5B3-AA91C933A794}" dt="2025-02-05T19:57:04.045" v="46" actId="20577"/>
          <ac:spMkLst>
            <pc:docMk/>
            <pc:sldMk cId="753741998" sldId="265"/>
            <ac:spMk id="4" creationId="{F0A89E2D-655E-B120-5984-AE80249D1B97}"/>
          </ac:spMkLst>
        </pc:spChg>
      </pc:sldChg>
      <pc:sldChg chg="addSp delSp modSp">
        <pc:chgData name="Ananth Mohan" userId="0+ntHPCRoNBLvPdhBUzfljBEc8fje1ZhpS6eiRuEUeE=" providerId="None" clId="Web-{D1FE70A8-1DFD-4252-B5B3-AA91C933A794}" dt="2025-02-05T19:56:14.558" v="31" actId="20577"/>
        <pc:sldMkLst>
          <pc:docMk/>
          <pc:sldMk cId="696911928" sldId="273"/>
        </pc:sldMkLst>
        <pc:spChg chg="mod">
          <ac:chgData name="Ananth Mohan" userId="0+ntHPCRoNBLvPdhBUzfljBEc8fje1ZhpS6eiRuEUeE=" providerId="None" clId="Web-{D1FE70A8-1DFD-4252-B5B3-AA91C933A794}" dt="2025-02-05T19:56:14.558" v="31" actId="20577"/>
          <ac:spMkLst>
            <pc:docMk/>
            <pc:sldMk cId="696911928" sldId="273"/>
            <ac:spMk id="2" creationId="{65B8587D-A7B5-8E3D-C38C-948A88FBB941}"/>
          </ac:spMkLst>
        </pc:spChg>
        <pc:graphicFrameChg chg="add mod">
          <ac:chgData name="Ananth Mohan" userId="0+ntHPCRoNBLvPdhBUzfljBEc8fje1ZhpS6eiRuEUeE=" providerId="None" clId="Web-{D1FE70A8-1DFD-4252-B5B3-AA91C933A794}" dt="2025-02-05T19:55:59.510" v="1"/>
          <ac:graphicFrameMkLst>
            <pc:docMk/>
            <pc:sldMk cId="696911928" sldId="273"/>
            <ac:graphicFrameMk id="7" creationId="{83093597-C523-1404-2AC9-8B7C89FCCA31}"/>
          </ac:graphicFrameMkLst>
        </pc:graphicFrameChg>
      </pc:sldChg>
      <pc:sldChg chg="modSp">
        <pc:chgData name="Ananth Mohan" userId="0+ntHPCRoNBLvPdhBUzfljBEc8fje1ZhpS6eiRuEUeE=" providerId="None" clId="Web-{D1FE70A8-1DFD-4252-B5B3-AA91C933A794}" dt="2025-02-05T19:56:25.059" v="32" actId="20577"/>
        <pc:sldMkLst>
          <pc:docMk/>
          <pc:sldMk cId="582125539" sldId="275"/>
        </pc:sldMkLst>
        <pc:spChg chg="mod">
          <ac:chgData name="Ananth Mohan" userId="0+ntHPCRoNBLvPdhBUzfljBEc8fje1ZhpS6eiRuEUeE=" providerId="None" clId="Web-{D1FE70A8-1DFD-4252-B5B3-AA91C933A794}" dt="2025-02-05T19:56:25.059" v="32" actId="20577"/>
          <ac:spMkLst>
            <pc:docMk/>
            <pc:sldMk cId="582125539" sldId="275"/>
            <ac:spMk id="27" creationId="{727A9EA9-61D9-7E86-159A-968AFAEE75A9}"/>
          </ac:spMkLst>
        </pc:spChg>
      </pc:sldChg>
    </pc:docChg>
  </pc:docChgLst>
  <pc:docChgLst>
    <pc:chgData name="Yijun Wang" userId="Of/0Pj+qBr5fypY8jeq4N4QA/9LywGn1V9GniuUBQzk=" providerId="None" clId="Web-{6E0C5E7B-DF2C-4A33-9186-795A6DB1DDB9}"/>
    <pc:docChg chg="addSld modSld modSection">
      <pc:chgData name="Yijun Wang" userId="Of/0Pj+qBr5fypY8jeq4N4QA/9LywGn1V9GniuUBQzk=" providerId="None" clId="Web-{6E0C5E7B-DF2C-4A33-9186-795A6DB1DDB9}" dt="2025-03-30T21:50:37.114" v="170" actId="1076"/>
      <pc:docMkLst>
        <pc:docMk/>
      </pc:docMkLst>
      <pc:sldChg chg="modSp">
        <pc:chgData name="Yijun Wang" userId="Of/0Pj+qBr5fypY8jeq4N4QA/9LywGn1V9GniuUBQzk=" providerId="None" clId="Web-{6E0C5E7B-DF2C-4A33-9186-795A6DB1DDB9}" dt="2025-03-30T20:49:39.718" v="0" actId="1076"/>
        <pc:sldMkLst>
          <pc:docMk/>
          <pc:sldMk cId="2708108178" sldId="257"/>
        </pc:sldMkLst>
        <pc:picChg chg="mod">
          <ac:chgData name="Yijun Wang" userId="Of/0Pj+qBr5fypY8jeq4N4QA/9LywGn1V9GniuUBQzk=" providerId="None" clId="Web-{6E0C5E7B-DF2C-4A33-9186-795A6DB1DDB9}" dt="2025-03-30T20:49:39.718" v="0" actId="1076"/>
          <ac:picMkLst>
            <pc:docMk/>
            <pc:sldMk cId="2708108178" sldId="257"/>
            <ac:picMk id="7" creationId="{5DA46C35-992A-D7E8-53F5-17C7FBFF35BB}"/>
          </ac:picMkLst>
        </pc:picChg>
      </pc:sldChg>
      <pc:sldChg chg="modSp">
        <pc:chgData name="Yijun Wang" userId="Of/0Pj+qBr5fypY8jeq4N4QA/9LywGn1V9GniuUBQzk=" providerId="None" clId="Web-{6E0C5E7B-DF2C-4A33-9186-795A6DB1DDB9}" dt="2025-03-30T21:42:27.565" v="15" actId="1076"/>
        <pc:sldMkLst>
          <pc:docMk/>
          <pc:sldMk cId="446141309" sldId="302"/>
        </pc:sldMkLst>
        <pc:spChg chg="mod">
          <ac:chgData name="Yijun Wang" userId="Of/0Pj+qBr5fypY8jeq4N4QA/9LywGn1V9GniuUBQzk=" providerId="None" clId="Web-{6E0C5E7B-DF2C-4A33-9186-795A6DB1DDB9}" dt="2025-03-30T21:42:21.080" v="14" actId="1076"/>
          <ac:spMkLst>
            <pc:docMk/>
            <pc:sldMk cId="446141309" sldId="302"/>
            <ac:spMk id="2" creationId="{1CB901F5-459C-56F9-7F88-10B48EBD8AEB}"/>
          </ac:spMkLst>
        </pc:spChg>
        <pc:spChg chg="mod">
          <ac:chgData name="Yijun Wang" userId="Of/0Pj+qBr5fypY8jeq4N4QA/9LywGn1V9GniuUBQzk=" providerId="None" clId="Web-{6E0C5E7B-DF2C-4A33-9186-795A6DB1DDB9}" dt="2025-03-30T21:42:27.565" v="15" actId="1076"/>
          <ac:spMkLst>
            <pc:docMk/>
            <pc:sldMk cId="446141309" sldId="302"/>
            <ac:spMk id="8" creationId="{731DD900-60B3-9AA1-665B-56CEB485334F}"/>
          </ac:spMkLst>
        </pc:spChg>
      </pc:sldChg>
      <pc:sldChg chg="modSp">
        <pc:chgData name="Yijun Wang" userId="Of/0Pj+qBr5fypY8jeq4N4QA/9LywGn1V9GniuUBQzk=" providerId="None" clId="Web-{6E0C5E7B-DF2C-4A33-9186-795A6DB1DDB9}" dt="2025-03-30T20:50:06.703" v="4" actId="1076"/>
        <pc:sldMkLst>
          <pc:docMk/>
          <pc:sldMk cId="3339101643" sldId="331"/>
        </pc:sldMkLst>
        <pc:spChg chg="mod">
          <ac:chgData name="Yijun Wang" userId="Of/0Pj+qBr5fypY8jeq4N4QA/9LywGn1V9GniuUBQzk=" providerId="None" clId="Web-{6E0C5E7B-DF2C-4A33-9186-795A6DB1DDB9}" dt="2025-03-30T20:50:06.687" v="3" actId="1076"/>
          <ac:spMkLst>
            <pc:docMk/>
            <pc:sldMk cId="3339101643" sldId="331"/>
            <ac:spMk id="10849" creationId="{25851C7E-9D42-867F-B426-1CA6BDADD8B4}"/>
          </ac:spMkLst>
        </pc:spChg>
        <pc:spChg chg="mod">
          <ac:chgData name="Yijun Wang" userId="Of/0Pj+qBr5fypY8jeq4N4QA/9LywGn1V9GniuUBQzk=" providerId="None" clId="Web-{6E0C5E7B-DF2C-4A33-9186-795A6DB1DDB9}" dt="2025-03-30T20:50:06.703" v="4" actId="1076"/>
          <ac:spMkLst>
            <pc:docMk/>
            <pc:sldMk cId="3339101643" sldId="331"/>
            <ac:spMk id="10851" creationId="{2209F44A-2ADD-A199-FA3C-81A8D1070E39}"/>
          </ac:spMkLst>
        </pc:spChg>
        <pc:spChg chg="mod">
          <ac:chgData name="Yijun Wang" userId="Of/0Pj+qBr5fypY8jeq4N4QA/9LywGn1V9GniuUBQzk=" providerId="None" clId="Web-{6E0C5E7B-DF2C-4A33-9186-795A6DB1DDB9}" dt="2025-03-30T20:50:01.750" v="2" actId="1076"/>
          <ac:spMkLst>
            <pc:docMk/>
            <pc:sldMk cId="3339101643" sldId="331"/>
            <ac:spMk id="10861" creationId="{F46D5F0A-774F-102F-0336-89017046F028}"/>
          </ac:spMkLst>
        </pc:spChg>
      </pc:sldChg>
      <pc:sldChg chg="addSp delSp modSp">
        <pc:chgData name="Yijun Wang" userId="Of/0Pj+qBr5fypY8jeq4N4QA/9LywGn1V9GniuUBQzk=" providerId="None" clId="Web-{6E0C5E7B-DF2C-4A33-9186-795A6DB1DDB9}" dt="2025-03-30T21:50:37.114" v="170" actId="1076"/>
        <pc:sldMkLst>
          <pc:docMk/>
          <pc:sldMk cId="773216494" sldId="333"/>
        </pc:sldMkLst>
        <pc:spChg chg="del mod">
          <ac:chgData name="Yijun Wang" userId="Of/0Pj+qBr5fypY8jeq4N4QA/9LywGn1V9GniuUBQzk=" providerId="None" clId="Web-{6E0C5E7B-DF2C-4A33-9186-795A6DB1DDB9}" dt="2025-03-30T21:41:20.125" v="11"/>
          <ac:spMkLst>
            <pc:docMk/>
            <pc:sldMk cId="773216494" sldId="333"/>
            <ac:spMk id="3" creationId="{C3DFABC2-9CD0-F195-F14B-5BA31A072D97}"/>
          </ac:spMkLst>
        </pc:spChg>
        <pc:spChg chg="del mod">
          <ac:chgData name="Yijun Wang" userId="Of/0Pj+qBr5fypY8jeq4N4QA/9LywGn1V9GniuUBQzk=" providerId="None" clId="Web-{6E0C5E7B-DF2C-4A33-9186-795A6DB1DDB9}" dt="2025-03-30T21:41:22.860" v="13"/>
          <ac:spMkLst>
            <pc:docMk/>
            <pc:sldMk cId="773216494" sldId="333"/>
            <ac:spMk id="4" creationId="{528CB887-A98B-F625-64B8-72E24B0A9171}"/>
          </ac:spMkLst>
        </pc:spChg>
        <pc:spChg chg="add del mod">
          <ac:chgData name="Yijun Wang" userId="Of/0Pj+qBr5fypY8jeq4N4QA/9LywGn1V9GniuUBQzk=" providerId="None" clId="Web-{6E0C5E7B-DF2C-4A33-9186-795A6DB1DDB9}" dt="2025-03-30T21:48:49.532" v="146"/>
          <ac:spMkLst>
            <pc:docMk/>
            <pc:sldMk cId="773216494" sldId="333"/>
            <ac:spMk id="9" creationId="{3466D8A9-90A8-5527-501C-2153E39CDA9A}"/>
          </ac:spMkLst>
        </pc:spChg>
        <pc:spChg chg="add del mod">
          <ac:chgData name="Yijun Wang" userId="Of/0Pj+qBr5fypY8jeq4N4QA/9LywGn1V9GniuUBQzk=" providerId="None" clId="Web-{6E0C5E7B-DF2C-4A33-9186-795A6DB1DDB9}" dt="2025-03-30T21:44:33.117" v="66"/>
          <ac:spMkLst>
            <pc:docMk/>
            <pc:sldMk cId="773216494" sldId="333"/>
            <ac:spMk id="11" creationId="{5DFF5A68-DD84-2B53-156F-5AF30C4604D2}"/>
          </ac:spMkLst>
        </pc:spChg>
        <pc:spChg chg="add del mod">
          <ac:chgData name="Yijun Wang" userId="Of/0Pj+qBr5fypY8jeq4N4QA/9LywGn1V9GniuUBQzk=" providerId="None" clId="Web-{6E0C5E7B-DF2C-4A33-9186-795A6DB1DDB9}" dt="2025-03-30T21:44:38.320" v="68"/>
          <ac:spMkLst>
            <pc:docMk/>
            <pc:sldMk cId="773216494" sldId="333"/>
            <ac:spMk id="13" creationId="{3998D404-BFB2-1BC0-2BB0-CF79303B9DD1}"/>
          </ac:spMkLst>
        </pc:spChg>
        <pc:spChg chg="add del mod">
          <ac:chgData name="Yijun Wang" userId="Of/0Pj+qBr5fypY8jeq4N4QA/9LywGn1V9GniuUBQzk=" providerId="None" clId="Web-{6E0C5E7B-DF2C-4A33-9186-795A6DB1DDB9}" dt="2025-03-30T21:44:40.164" v="69"/>
          <ac:spMkLst>
            <pc:docMk/>
            <pc:sldMk cId="773216494" sldId="333"/>
            <ac:spMk id="15" creationId="{B77AC337-B03E-6777-42C8-07C18F8BFADA}"/>
          </ac:spMkLst>
        </pc:spChg>
        <pc:spChg chg="add mod">
          <ac:chgData name="Yijun Wang" userId="Of/0Pj+qBr5fypY8jeq4N4QA/9LywGn1V9GniuUBQzk=" providerId="None" clId="Web-{6E0C5E7B-DF2C-4A33-9186-795A6DB1DDB9}" dt="2025-03-30T21:50:37.114" v="170" actId="1076"/>
          <ac:spMkLst>
            <pc:docMk/>
            <pc:sldMk cId="773216494" sldId="333"/>
            <ac:spMk id="17" creationId="{2335EFDB-D7E3-9185-6725-1AD73FDA61C3}"/>
          </ac:spMkLst>
        </pc:spChg>
        <pc:picChg chg="add del mod">
          <ac:chgData name="Yijun Wang" userId="Of/0Pj+qBr5fypY8jeq4N4QA/9LywGn1V9GniuUBQzk=" providerId="None" clId="Web-{6E0C5E7B-DF2C-4A33-9186-795A6DB1DDB9}" dt="2025-03-30T21:49:41.691" v="157"/>
          <ac:picMkLst>
            <pc:docMk/>
            <pc:sldMk cId="773216494" sldId="333"/>
            <ac:picMk id="7" creationId="{A6261E1A-EED6-EC75-A70E-AAB757C0461F}"/>
          </ac:picMkLst>
        </pc:picChg>
        <pc:picChg chg="add mod">
          <ac:chgData name="Yijun Wang" userId="Of/0Pj+qBr5fypY8jeq4N4QA/9LywGn1V9GniuUBQzk=" providerId="None" clId="Web-{6E0C5E7B-DF2C-4A33-9186-795A6DB1DDB9}" dt="2025-03-30T21:50:26.989" v="168" actId="14100"/>
          <ac:picMkLst>
            <pc:docMk/>
            <pc:sldMk cId="773216494" sldId="333"/>
            <ac:picMk id="18" creationId="{B39A1E81-3240-260E-C99D-0B1AD8CFBE3E}"/>
          </ac:picMkLst>
        </pc:picChg>
      </pc:sldChg>
      <pc:sldChg chg="delSp add replId">
        <pc:chgData name="Yijun Wang" userId="Of/0Pj+qBr5fypY8jeq4N4QA/9LywGn1V9GniuUBQzk=" providerId="None" clId="Web-{6E0C5E7B-DF2C-4A33-9186-795A6DB1DDB9}" dt="2025-03-30T21:49:25.315" v="156"/>
        <pc:sldMkLst>
          <pc:docMk/>
          <pc:sldMk cId="378504258" sldId="341"/>
        </pc:sldMkLst>
        <pc:spChg chg="del">
          <ac:chgData name="Yijun Wang" userId="Of/0Pj+qBr5fypY8jeq4N4QA/9LywGn1V9GniuUBQzk=" providerId="None" clId="Web-{6E0C5E7B-DF2C-4A33-9186-795A6DB1DDB9}" dt="2025-03-30T21:49:25.315" v="156"/>
          <ac:spMkLst>
            <pc:docMk/>
            <pc:sldMk cId="378504258" sldId="341"/>
            <ac:spMk id="17" creationId="{1AC45B05-BE12-79A8-4655-DA3CEC53CFF3}"/>
          </ac:spMkLst>
        </pc:spChg>
        <pc:picChg chg="del">
          <ac:chgData name="Yijun Wang" userId="Of/0Pj+qBr5fypY8jeq4N4QA/9LywGn1V9GniuUBQzk=" providerId="None" clId="Web-{6E0C5E7B-DF2C-4A33-9186-795A6DB1DDB9}" dt="2025-03-30T21:49:22.221" v="155"/>
          <ac:picMkLst>
            <pc:docMk/>
            <pc:sldMk cId="378504258" sldId="341"/>
            <ac:picMk id="7" creationId="{E8F9E78F-DFB4-CC18-B882-53FC60FA761D}"/>
          </ac:picMkLst>
        </pc:picChg>
      </pc:sldChg>
    </pc:docChg>
  </pc:docChgLst>
  <pc:docChgLst>
    <pc:chgData name="Ananth Mohan" userId="0+ntHPCRoNBLvPdhBUzfljBEc8fje1ZhpS6eiRuEUeE=" providerId="None" clId="Web-{9B895C3F-99E4-4751-9430-CBA3005ACEF2}"/>
    <pc:docChg chg="addSld delSld modSld sldOrd modSection">
      <pc:chgData name="Ananth Mohan" userId="0+ntHPCRoNBLvPdhBUzfljBEc8fje1ZhpS6eiRuEUeE=" providerId="None" clId="Web-{9B895C3F-99E4-4751-9430-CBA3005ACEF2}" dt="2025-03-31T15:45:15.181" v="844" actId="20577"/>
      <pc:docMkLst>
        <pc:docMk/>
      </pc:docMkLst>
      <pc:sldChg chg="addSp delSp modSp ord">
        <pc:chgData name="Ananth Mohan" userId="0+ntHPCRoNBLvPdhBUzfljBEc8fje1ZhpS6eiRuEUeE=" providerId="None" clId="Web-{9B895C3F-99E4-4751-9430-CBA3005ACEF2}" dt="2025-03-31T15:33:05.826" v="759" actId="1076"/>
        <pc:sldMkLst>
          <pc:docMk/>
          <pc:sldMk cId="2425371351" sldId="319"/>
        </pc:sldMkLst>
        <pc:spChg chg="add mod">
          <ac:chgData name="Ananth Mohan" userId="0+ntHPCRoNBLvPdhBUzfljBEc8fje1ZhpS6eiRuEUeE=" providerId="None" clId="Web-{9B895C3F-99E4-4751-9430-CBA3005ACEF2}" dt="2025-03-31T15:33:05.826" v="759" actId="1076"/>
          <ac:spMkLst>
            <pc:docMk/>
            <pc:sldMk cId="2425371351" sldId="319"/>
            <ac:spMk id="3" creationId="{547B8AAC-E0AE-F43E-5612-82419D1355A5}"/>
          </ac:spMkLst>
        </pc:spChg>
        <pc:spChg chg="add del mod">
          <ac:chgData name="Ananth Mohan" userId="0+ntHPCRoNBLvPdhBUzfljBEc8fje1ZhpS6eiRuEUeE=" providerId="None" clId="Web-{9B895C3F-99E4-4751-9430-CBA3005ACEF2}" dt="2025-03-31T13:52:30.232" v="458"/>
          <ac:spMkLst>
            <pc:docMk/>
            <pc:sldMk cId="2425371351" sldId="319"/>
            <ac:spMk id="4" creationId="{31731D28-21F6-6CC5-0A88-BF6F0B772C63}"/>
          </ac:spMkLst>
        </pc:spChg>
        <pc:spChg chg="mod">
          <ac:chgData name="Ananth Mohan" userId="0+ntHPCRoNBLvPdhBUzfljBEc8fje1ZhpS6eiRuEUeE=" providerId="None" clId="Web-{9B895C3F-99E4-4751-9430-CBA3005ACEF2}" dt="2025-03-31T13:58:16.038" v="593" actId="1076"/>
          <ac:spMkLst>
            <pc:docMk/>
            <pc:sldMk cId="2425371351" sldId="319"/>
            <ac:spMk id="7" creationId="{ECD1308A-EA04-654B-6C8F-56E8902C83F0}"/>
          </ac:spMkLst>
        </pc:spChg>
        <pc:spChg chg="mod">
          <ac:chgData name="Ananth Mohan" userId="0+ntHPCRoNBLvPdhBUzfljBEc8fje1ZhpS6eiRuEUeE=" providerId="None" clId="Web-{9B895C3F-99E4-4751-9430-CBA3005ACEF2}" dt="2025-03-31T15:26:12.601" v="684" actId="20577"/>
          <ac:spMkLst>
            <pc:docMk/>
            <pc:sldMk cId="2425371351" sldId="319"/>
            <ac:spMk id="9" creationId="{B04F481F-19E6-2E79-48F4-3A55C0CE0388}"/>
          </ac:spMkLst>
        </pc:spChg>
        <pc:spChg chg="mod">
          <ac:chgData name="Ananth Mohan" userId="0+ntHPCRoNBLvPdhBUzfljBEc8fje1ZhpS6eiRuEUeE=" providerId="None" clId="Web-{9B895C3F-99E4-4751-9430-CBA3005ACEF2}" dt="2025-03-31T13:58:46.804" v="600" actId="1076"/>
          <ac:spMkLst>
            <pc:docMk/>
            <pc:sldMk cId="2425371351" sldId="319"/>
            <ac:spMk id="10" creationId="{8762336F-3D1E-90D2-B0C9-8A29FC3680AC}"/>
          </ac:spMkLst>
        </pc:spChg>
        <pc:spChg chg="mod">
          <ac:chgData name="Ananth Mohan" userId="0+ntHPCRoNBLvPdhBUzfljBEc8fje1ZhpS6eiRuEUeE=" providerId="None" clId="Web-{9B895C3F-99E4-4751-9430-CBA3005ACEF2}" dt="2025-03-31T15:24:49.896" v="668" actId="1076"/>
          <ac:spMkLst>
            <pc:docMk/>
            <pc:sldMk cId="2425371351" sldId="319"/>
            <ac:spMk id="11" creationId="{C333D830-EF48-B4AB-C735-6FCA2868A6AD}"/>
          </ac:spMkLst>
        </pc:spChg>
        <pc:spChg chg="del">
          <ac:chgData name="Ananth Mohan" userId="0+ntHPCRoNBLvPdhBUzfljBEc8fje1ZhpS6eiRuEUeE=" providerId="None" clId="Web-{9B895C3F-99E4-4751-9430-CBA3005ACEF2}" dt="2025-03-31T13:47:08.724" v="378"/>
          <ac:spMkLst>
            <pc:docMk/>
            <pc:sldMk cId="2425371351" sldId="319"/>
            <ac:spMk id="12" creationId="{49B52AFF-F44A-5C7A-3717-C50FBE5F4173}"/>
          </ac:spMkLst>
        </pc:spChg>
        <pc:spChg chg="add del mod">
          <ac:chgData name="Ananth Mohan" userId="0+ntHPCRoNBLvPdhBUzfljBEc8fje1ZhpS6eiRuEUeE=" providerId="None" clId="Web-{9B895C3F-99E4-4751-9430-CBA3005ACEF2}" dt="2025-03-31T13:52:30.232" v="457"/>
          <ac:spMkLst>
            <pc:docMk/>
            <pc:sldMk cId="2425371351" sldId="319"/>
            <ac:spMk id="13" creationId="{52C93DDA-75BC-E071-BC8E-D39D052784A3}"/>
          </ac:spMkLst>
        </pc:spChg>
        <pc:spChg chg="add mod">
          <ac:chgData name="Ananth Mohan" userId="0+ntHPCRoNBLvPdhBUzfljBEc8fje1ZhpS6eiRuEUeE=" providerId="None" clId="Web-{9B895C3F-99E4-4751-9430-CBA3005ACEF2}" dt="2025-03-31T15:33:02.888" v="755" actId="1076"/>
          <ac:spMkLst>
            <pc:docMk/>
            <pc:sldMk cId="2425371351" sldId="319"/>
            <ac:spMk id="14" creationId="{5493DB63-B8CD-A821-305B-42A43EE5944E}"/>
          </ac:spMkLst>
        </pc:spChg>
        <pc:spChg chg="add del">
          <ac:chgData name="Ananth Mohan" userId="0+ntHPCRoNBLvPdhBUzfljBEc8fje1ZhpS6eiRuEUeE=" providerId="None" clId="Web-{9B895C3F-99E4-4751-9430-CBA3005ACEF2}" dt="2025-03-31T13:56:58.020" v="574"/>
          <ac:spMkLst>
            <pc:docMk/>
            <pc:sldMk cId="2425371351" sldId="319"/>
            <ac:spMk id="14" creationId="{5D99F93F-6616-2F89-5506-DDCD3082D3B3}"/>
          </ac:spMkLst>
        </pc:spChg>
        <pc:spChg chg="add del">
          <ac:chgData name="Ananth Mohan" userId="0+ntHPCRoNBLvPdhBUzfljBEc8fje1ZhpS6eiRuEUeE=" providerId="None" clId="Web-{9B895C3F-99E4-4751-9430-CBA3005ACEF2}" dt="2025-03-31T13:56:58.020" v="573"/>
          <ac:spMkLst>
            <pc:docMk/>
            <pc:sldMk cId="2425371351" sldId="319"/>
            <ac:spMk id="15" creationId="{C450BE4A-9494-821D-C918-71967C34FEB3}"/>
          </ac:spMkLst>
        </pc:spChg>
        <pc:spChg chg="add mod">
          <ac:chgData name="Ananth Mohan" userId="0+ntHPCRoNBLvPdhBUzfljBEc8fje1ZhpS6eiRuEUeE=" providerId="None" clId="Web-{9B895C3F-99E4-4751-9430-CBA3005ACEF2}" dt="2025-03-31T15:33:02.919" v="756" actId="1076"/>
          <ac:spMkLst>
            <pc:docMk/>
            <pc:sldMk cId="2425371351" sldId="319"/>
            <ac:spMk id="16" creationId="{344A7A8C-2423-33BF-B018-D952E2AECA39}"/>
          </ac:spMkLst>
        </pc:spChg>
        <pc:spChg chg="add del mod">
          <ac:chgData name="Ananth Mohan" userId="0+ntHPCRoNBLvPdhBUzfljBEc8fje1ZhpS6eiRuEUeE=" providerId="None" clId="Web-{9B895C3F-99E4-4751-9430-CBA3005ACEF2}" dt="2025-03-31T13:56:58.020" v="572"/>
          <ac:spMkLst>
            <pc:docMk/>
            <pc:sldMk cId="2425371351" sldId="319"/>
            <ac:spMk id="16" creationId="{98E71F54-6560-4A9D-2FE8-45F90AF47CCD}"/>
          </ac:spMkLst>
        </pc:spChg>
        <pc:spChg chg="add mod">
          <ac:chgData name="Ananth Mohan" userId="0+ntHPCRoNBLvPdhBUzfljBEc8fje1ZhpS6eiRuEUeE=" providerId="None" clId="Web-{9B895C3F-99E4-4751-9430-CBA3005ACEF2}" dt="2025-03-31T15:33:02.935" v="757" actId="1076"/>
          <ac:spMkLst>
            <pc:docMk/>
            <pc:sldMk cId="2425371351" sldId="319"/>
            <ac:spMk id="17" creationId="{018EF8B0-2F0C-A02B-86CD-32B84A8E30CD}"/>
          </ac:spMkLst>
        </pc:spChg>
        <pc:spChg chg="add del mod">
          <ac:chgData name="Ananth Mohan" userId="0+ntHPCRoNBLvPdhBUzfljBEc8fje1ZhpS6eiRuEUeE=" providerId="None" clId="Web-{9B895C3F-99E4-4751-9430-CBA3005ACEF2}" dt="2025-03-31T13:56:58.020" v="571"/>
          <ac:spMkLst>
            <pc:docMk/>
            <pc:sldMk cId="2425371351" sldId="319"/>
            <ac:spMk id="17" creationId="{B49A5D5E-3812-3456-90B3-13A929B7461B}"/>
          </ac:spMkLst>
        </pc:spChg>
        <pc:spChg chg="add del">
          <ac:chgData name="Ananth Mohan" userId="0+ntHPCRoNBLvPdhBUzfljBEc8fje1ZhpS6eiRuEUeE=" providerId="None" clId="Web-{9B895C3F-99E4-4751-9430-CBA3005ACEF2}" dt="2025-03-31T13:56:58.020" v="570"/>
          <ac:spMkLst>
            <pc:docMk/>
            <pc:sldMk cId="2425371351" sldId="319"/>
            <ac:spMk id="18" creationId="{5EAE8C2B-992A-AD9B-4BAB-FC4D3088A5A1}"/>
          </ac:spMkLst>
        </pc:spChg>
        <pc:spChg chg="add mod">
          <ac:chgData name="Ananth Mohan" userId="0+ntHPCRoNBLvPdhBUzfljBEc8fje1ZhpS6eiRuEUeE=" providerId="None" clId="Web-{9B895C3F-99E4-4751-9430-CBA3005ACEF2}" dt="2025-03-31T15:33:02.966" v="758" actId="1076"/>
          <ac:spMkLst>
            <pc:docMk/>
            <pc:sldMk cId="2425371351" sldId="319"/>
            <ac:spMk id="18" creationId="{CEF21F44-C129-A148-18D9-D247C4048475}"/>
          </ac:spMkLst>
        </pc:spChg>
        <pc:spChg chg="add del">
          <ac:chgData name="Ananth Mohan" userId="0+ntHPCRoNBLvPdhBUzfljBEc8fje1ZhpS6eiRuEUeE=" providerId="None" clId="Web-{9B895C3F-99E4-4751-9430-CBA3005ACEF2}" dt="2025-03-31T13:56:58.020" v="569"/>
          <ac:spMkLst>
            <pc:docMk/>
            <pc:sldMk cId="2425371351" sldId="319"/>
            <ac:spMk id="19" creationId="{9204A923-F8E9-A446-C770-8457B4BED2FE}"/>
          </ac:spMkLst>
        </pc:spChg>
        <pc:grpChg chg="add">
          <ac:chgData name="Ananth Mohan" userId="0+ntHPCRoNBLvPdhBUzfljBEc8fje1ZhpS6eiRuEUeE=" providerId="None" clId="Web-{9B895C3F-99E4-4751-9430-CBA3005ACEF2}" dt="2025-03-31T15:25:59.053" v="680"/>
          <ac:grpSpMkLst>
            <pc:docMk/>
            <pc:sldMk cId="2425371351" sldId="319"/>
            <ac:grpSpMk id="4" creationId="{867B3B57-880C-AB32-AB7A-B15A2A43EBCA}"/>
          </ac:grpSpMkLst>
        </pc:grpChg>
        <pc:grpChg chg="add mod">
          <ac:chgData name="Ananth Mohan" userId="0+ntHPCRoNBLvPdhBUzfljBEc8fje1ZhpS6eiRuEUeE=" providerId="None" clId="Web-{9B895C3F-99E4-4751-9430-CBA3005ACEF2}" dt="2025-03-31T15:26:49.945" v="689" actId="1076"/>
          <ac:grpSpMkLst>
            <pc:docMk/>
            <pc:sldMk cId="2425371351" sldId="319"/>
            <ac:grpSpMk id="12" creationId="{23E1733B-5887-E287-9219-50E0D705AB95}"/>
          </ac:grpSpMkLst>
        </pc:grpChg>
        <pc:grpChg chg="add mod">
          <ac:chgData name="Ananth Mohan" userId="0+ntHPCRoNBLvPdhBUzfljBEc8fje1ZhpS6eiRuEUeE=" providerId="None" clId="Web-{9B895C3F-99E4-4751-9430-CBA3005ACEF2}" dt="2025-03-31T15:26:49.914" v="688" actId="1076"/>
          <ac:grpSpMkLst>
            <pc:docMk/>
            <pc:sldMk cId="2425371351" sldId="319"/>
            <ac:grpSpMk id="13" creationId="{11576F82-CCC2-9385-4535-5C0C310030F2}"/>
          </ac:grpSpMkLst>
        </pc:grpChg>
        <pc:picChg chg="add del mod">
          <ac:chgData name="Ananth Mohan" userId="0+ntHPCRoNBLvPdhBUzfljBEc8fje1ZhpS6eiRuEUeE=" providerId="None" clId="Web-{9B895C3F-99E4-4751-9430-CBA3005ACEF2}" dt="2025-03-31T15:31:13.027" v="704"/>
          <ac:picMkLst>
            <pc:docMk/>
            <pc:sldMk cId="2425371351" sldId="319"/>
            <ac:picMk id="15" creationId="{C070FFE1-22E7-42F5-9613-8AE9DAA3AA1B}"/>
          </ac:picMkLst>
        </pc:picChg>
        <pc:picChg chg="add del mod">
          <ac:chgData name="Ananth Mohan" userId="0+ntHPCRoNBLvPdhBUzfljBEc8fje1ZhpS6eiRuEUeE=" providerId="None" clId="Web-{9B895C3F-99E4-4751-9430-CBA3005ACEF2}" dt="2025-03-31T14:00:44.151" v="603"/>
          <ac:picMkLst>
            <pc:docMk/>
            <pc:sldMk cId="2425371351" sldId="319"/>
            <ac:picMk id="20" creationId="{D054CFD2-52C5-487F-96ED-EB666F51DB19}"/>
          </ac:picMkLst>
        </pc:picChg>
        <pc:picChg chg="add mod">
          <ac:chgData name="Ananth Mohan" userId="0+ntHPCRoNBLvPdhBUzfljBEc8fje1ZhpS6eiRuEUeE=" providerId="None" clId="Web-{9B895C3F-99E4-4751-9430-CBA3005ACEF2}" dt="2025-03-31T15:25:43.131" v="677" actId="1076"/>
          <ac:picMkLst>
            <pc:docMk/>
            <pc:sldMk cId="2425371351" sldId="319"/>
            <ac:picMk id="21" creationId="{C8306A5B-27B6-D8B2-490C-A4F9C1D821C9}"/>
          </ac:picMkLst>
        </pc:picChg>
        <pc:picChg chg="add mod">
          <ac:chgData name="Ananth Mohan" userId="0+ntHPCRoNBLvPdhBUzfljBEc8fje1ZhpS6eiRuEUeE=" providerId="None" clId="Web-{9B895C3F-99E4-4751-9430-CBA3005ACEF2}" dt="2025-03-31T15:25:43.131" v="678" actId="1076"/>
          <ac:picMkLst>
            <pc:docMk/>
            <pc:sldMk cId="2425371351" sldId="319"/>
            <ac:picMk id="22" creationId="{A3F52759-8376-C711-CF16-A1B364F3381A}"/>
          </ac:picMkLst>
        </pc:picChg>
        <pc:picChg chg="add mod">
          <ac:chgData name="Ananth Mohan" userId="0+ntHPCRoNBLvPdhBUzfljBEc8fje1ZhpS6eiRuEUeE=" providerId="None" clId="Web-{9B895C3F-99E4-4751-9430-CBA3005ACEF2}" dt="2025-03-31T15:25:43.147" v="679" actId="1076"/>
          <ac:picMkLst>
            <pc:docMk/>
            <pc:sldMk cId="2425371351" sldId="319"/>
            <ac:picMk id="23" creationId="{91D7E677-8DD9-D8E3-799D-398033E5475C}"/>
          </ac:picMkLst>
        </pc:picChg>
      </pc:sldChg>
      <pc:sldChg chg="modSp">
        <pc:chgData name="Ananth Mohan" userId="0+ntHPCRoNBLvPdhBUzfljBEc8fje1ZhpS6eiRuEUeE=" providerId="None" clId="Web-{9B895C3F-99E4-4751-9430-CBA3005ACEF2}" dt="2025-03-31T13:50:42.136" v="402" actId="1076"/>
        <pc:sldMkLst>
          <pc:docMk/>
          <pc:sldMk cId="2200141053" sldId="320"/>
        </pc:sldMkLst>
        <pc:spChg chg="mod">
          <ac:chgData name="Ananth Mohan" userId="0+ntHPCRoNBLvPdhBUzfljBEc8fje1ZhpS6eiRuEUeE=" providerId="None" clId="Web-{9B895C3F-99E4-4751-9430-CBA3005ACEF2}" dt="2025-03-31T13:50:34.901" v="400" actId="1076"/>
          <ac:spMkLst>
            <pc:docMk/>
            <pc:sldMk cId="2200141053" sldId="320"/>
            <ac:spMk id="3" creationId="{D59D48F7-9DAE-09D9-F3B4-D941C9C1DFBF}"/>
          </ac:spMkLst>
        </pc:spChg>
        <pc:spChg chg="mod">
          <ac:chgData name="Ananth Mohan" userId="0+ntHPCRoNBLvPdhBUzfljBEc8fje1ZhpS6eiRuEUeE=" providerId="None" clId="Web-{9B895C3F-99E4-4751-9430-CBA3005ACEF2}" dt="2025-03-31T13:50:34.917" v="401" actId="1076"/>
          <ac:spMkLst>
            <pc:docMk/>
            <pc:sldMk cId="2200141053" sldId="320"/>
            <ac:spMk id="22" creationId="{D6D9933E-4DAF-1217-8F5A-655676515F67}"/>
          </ac:spMkLst>
        </pc:spChg>
        <pc:spChg chg="mod">
          <ac:chgData name="Ananth Mohan" userId="0+ntHPCRoNBLvPdhBUzfljBEc8fje1ZhpS6eiRuEUeE=" providerId="None" clId="Web-{9B895C3F-99E4-4751-9430-CBA3005ACEF2}" dt="2025-03-31T13:50:42.136" v="402" actId="1076"/>
          <ac:spMkLst>
            <pc:docMk/>
            <pc:sldMk cId="2200141053" sldId="320"/>
            <ac:spMk id="26" creationId="{DDE59B15-906D-77B8-AAF7-B739AC7F86CC}"/>
          </ac:spMkLst>
        </pc:spChg>
        <pc:cxnChg chg="mod">
          <ac:chgData name="Ananth Mohan" userId="0+ntHPCRoNBLvPdhBUzfljBEc8fje1ZhpS6eiRuEUeE=" providerId="None" clId="Web-{9B895C3F-99E4-4751-9430-CBA3005ACEF2}" dt="2025-03-31T13:50:34.870" v="399" actId="1076"/>
          <ac:cxnSpMkLst>
            <pc:docMk/>
            <pc:sldMk cId="2200141053" sldId="320"/>
            <ac:cxnSpMk id="15" creationId="{D281C0C0-9B5D-A8EB-2270-1DFF5EF98AA7}"/>
          </ac:cxnSpMkLst>
        </pc:cxnChg>
      </pc:sldChg>
      <pc:sldChg chg="delSp">
        <pc:chgData name="Ananth Mohan" userId="0+ntHPCRoNBLvPdhBUzfljBEc8fje1ZhpS6eiRuEUeE=" providerId="None" clId="Web-{9B895C3F-99E4-4751-9430-CBA3005ACEF2}" dt="2025-03-31T13:51:05.074" v="417"/>
        <pc:sldMkLst>
          <pc:docMk/>
          <pc:sldMk cId="3592011414" sldId="321"/>
        </pc:sldMkLst>
        <pc:spChg chg="del">
          <ac:chgData name="Ananth Mohan" userId="0+ntHPCRoNBLvPdhBUzfljBEc8fje1ZhpS6eiRuEUeE=" providerId="None" clId="Web-{9B895C3F-99E4-4751-9430-CBA3005ACEF2}" dt="2025-03-31T13:51:05.074" v="417"/>
          <ac:spMkLst>
            <pc:docMk/>
            <pc:sldMk cId="3592011414" sldId="321"/>
            <ac:spMk id="9" creationId="{31731D28-21F6-6CC5-0A88-BF6F0B772C63}"/>
          </ac:spMkLst>
        </pc:spChg>
        <pc:spChg chg="del">
          <ac:chgData name="Ananth Mohan" userId="0+ntHPCRoNBLvPdhBUzfljBEc8fje1ZhpS6eiRuEUeE=" providerId="None" clId="Web-{9B895C3F-99E4-4751-9430-CBA3005ACEF2}" dt="2025-03-31T13:51:05.074" v="416"/>
          <ac:spMkLst>
            <pc:docMk/>
            <pc:sldMk cId="3592011414" sldId="321"/>
            <ac:spMk id="10" creationId="{52C93DDA-75BC-E071-BC8E-D39D052784A3}"/>
          </ac:spMkLst>
        </pc:spChg>
        <pc:spChg chg="del">
          <ac:chgData name="Ananth Mohan" userId="0+ntHPCRoNBLvPdhBUzfljBEc8fje1ZhpS6eiRuEUeE=" providerId="None" clId="Web-{9B895C3F-99E4-4751-9430-CBA3005ACEF2}" dt="2025-03-31T13:51:05.074" v="415"/>
          <ac:spMkLst>
            <pc:docMk/>
            <pc:sldMk cId="3592011414" sldId="321"/>
            <ac:spMk id="12" creationId="{5D99F93F-6616-2F89-5506-DDCD3082D3B3}"/>
          </ac:spMkLst>
        </pc:spChg>
        <pc:spChg chg="del">
          <ac:chgData name="Ananth Mohan" userId="0+ntHPCRoNBLvPdhBUzfljBEc8fje1ZhpS6eiRuEUeE=" providerId="None" clId="Web-{9B895C3F-99E4-4751-9430-CBA3005ACEF2}" dt="2025-03-31T13:51:05.074" v="414"/>
          <ac:spMkLst>
            <pc:docMk/>
            <pc:sldMk cId="3592011414" sldId="321"/>
            <ac:spMk id="13" creationId="{C450BE4A-9494-821D-C918-71967C34FEB3}"/>
          </ac:spMkLst>
        </pc:spChg>
        <pc:spChg chg="del">
          <ac:chgData name="Ananth Mohan" userId="0+ntHPCRoNBLvPdhBUzfljBEc8fje1ZhpS6eiRuEUeE=" providerId="None" clId="Web-{9B895C3F-99E4-4751-9430-CBA3005ACEF2}" dt="2025-03-31T13:51:05.074" v="413"/>
          <ac:spMkLst>
            <pc:docMk/>
            <pc:sldMk cId="3592011414" sldId="321"/>
            <ac:spMk id="14" creationId="{98E71F54-6560-4A9D-2FE8-45F90AF47CCD}"/>
          </ac:spMkLst>
        </pc:spChg>
        <pc:spChg chg="del">
          <ac:chgData name="Ananth Mohan" userId="0+ntHPCRoNBLvPdhBUzfljBEc8fje1ZhpS6eiRuEUeE=" providerId="None" clId="Web-{9B895C3F-99E4-4751-9430-CBA3005ACEF2}" dt="2025-03-31T13:51:05.074" v="412"/>
          <ac:spMkLst>
            <pc:docMk/>
            <pc:sldMk cId="3592011414" sldId="321"/>
            <ac:spMk id="15" creationId="{B49A5D5E-3812-3456-90B3-13A929B7461B}"/>
          </ac:spMkLst>
        </pc:spChg>
        <pc:spChg chg="del">
          <ac:chgData name="Ananth Mohan" userId="0+ntHPCRoNBLvPdhBUzfljBEc8fje1ZhpS6eiRuEUeE=" providerId="None" clId="Web-{9B895C3F-99E4-4751-9430-CBA3005ACEF2}" dt="2025-03-31T13:51:05.074" v="411"/>
          <ac:spMkLst>
            <pc:docMk/>
            <pc:sldMk cId="3592011414" sldId="321"/>
            <ac:spMk id="16" creationId="{5EAE8C2B-992A-AD9B-4BAB-FC4D3088A5A1}"/>
          </ac:spMkLst>
        </pc:spChg>
        <pc:spChg chg="del">
          <ac:chgData name="Ananth Mohan" userId="0+ntHPCRoNBLvPdhBUzfljBEc8fje1ZhpS6eiRuEUeE=" providerId="None" clId="Web-{9B895C3F-99E4-4751-9430-CBA3005ACEF2}" dt="2025-03-31T13:51:05.058" v="410"/>
          <ac:spMkLst>
            <pc:docMk/>
            <pc:sldMk cId="3592011414" sldId="321"/>
            <ac:spMk id="17" creationId="{9204A923-F8E9-A446-C770-8457B4BED2FE}"/>
          </ac:spMkLst>
        </pc:spChg>
      </pc:sldChg>
      <pc:sldChg chg="addSp modSp">
        <pc:chgData name="Ananth Mohan" userId="0+ntHPCRoNBLvPdhBUzfljBEc8fje1ZhpS6eiRuEUeE=" providerId="None" clId="Web-{9B895C3F-99E4-4751-9430-CBA3005ACEF2}" dt="2025-03-31T13:23:42.908" v="365" actId="1076"/>
        <pc:sldMkLst>
          <pc:docMk/>
          <pc:sldMk cId="2405440878" sldId="323"/>
        </pc:sldMkLst>
        <pc:spChg chg="mod">
          <ac:chgData name="Ananth Mohan" userId="0+ntHPCRoNBLvPdhBUzfljBEc8fje1ZhpS6eiRuEUeE=" providerId="None" clId="Web-{9B895C3F-99E4-4751-9430-CBA3005ACEF2}" dt="2025-03-31T13:23:42.174" v="343" actId="1076"/>
          <ac:spMkLst>
            <pc:docMk/>
            <pc:sldMk cId="2405440878" sldId="323"/>
            <ac:spMk id="4" creationId="{9498335C-E256-2BC1-0C08-C899E17BCABE}"/>
          </ac:spMkLst>
        </pc:spChg>
        <pc:spChg chg="mod">
          <ac:chgData name="Ananth Mohan" userId="0+ntHPCRoNBLvPdhBUzfljBEc8fje1ZhpS6eiRuEUeE=" providerId="None" clId="Web-{9B895C3F-99E4-4751-9430-CBA3005ACEF2}" dt="2025-03-31T13:19:42.809" v="234" actId="1076"/>
          <ac:spMkLst>
            <pc:docMk/>
            <pc:sldMk cId="2405440878" sldId="323"/>
            <ac:spMk id="6" creationId="{93AFB644-77BB-57AC-A27B-242DAADF2B2F}"/>
          </ac:spMkLst>
        </pc:spChg>
        <pc:spChg chg="mod">
          <ac:chgData name="Ananth Mohan" userId="0+ntHPCRoNBLvPdhBUzfljBEc8fje1ZhpS6eiRuEUeE=" providerId="None" clId="Web-{9B895C3F-99E4-4751-9430-CBA3005ACEF2}" dt="2025-03-31T13:23:42.205" v="344" actId="1076"/>
          <ac:spMkLst>
            <pc:docMk/>
            <pc:sldMk cId="2405440878" sldId="323"/>
            <ac:spMk id="7" creationId="{AAC029FC-E3A5-95AF-F3AF-F1BCA27D0BA3}"/>
          </ac:spMkLst>
        </pc:spChg>
        <pc:spChg chg="mod">
          <ac:chgData name="Ananth Mohan" userId="0+ntHPCRoNBLvPdhBUzfljBEc8fje1ZhpS6eiRuEUeE=" providerId="None" clId="Web-{9B895C3F-99E4-4751-9430-CBA3005ACEF2}" dt="2025-03-31T13:23:42.283" v="346" actId="1076"/>
          <ac:spMkLst>
            <pc:docMk/>
            <pc:sldMk cId="2405440878" sldId="323"/>
            <ac:spMk id="11" creationId="{38FA878B-E583-881D-0DAD-B401EC19F866}"/>
          </ac:spMkLst>
        </pc:spChg>
        <pc:spChg chg="mod">
          <ac:chgData name="Ananth Mohan" userId="0+ntHPCRoNBLvPdhBUzfljBEc8fje1ZhpS6eiRuEUeE=" providerId="None" clId="Web-{9B895C3F-99E4-4751-9430-CBA3005ACEF2}" dt="2025-03-31T13:23:42.315" v="347" actId="1076"/>
          <ac:spMkLst>
            <pc:docMk/>
            <pc:sldMk cId="2405440878" sldId="323"/>
            <ac:spMk id="13" creationId="{4A5AE3A8-5D81-EC2B-DD74-1EFC9C9B3FA6}"/>
          </ac:spMkLst>
        </pc:spChg>
        <pc:spChg chg="mod">
          <ac:chgData name="Ananth Mohan" userId="0+ntHPCRoNBLvPdhBUzfljBEc8fje1ZhpS6eiRuEUeE=" providerId="None" clId="Web-{9B895C3F-99E4-4751-9430-CBA3005ACEF2}" dt="2025-03-31T13:23:42.346" v="348" actId="1076"/>
          <ac:spMkLst>
            <pc:docMk/>
            <pc:sldMk cId="2405440878" sldId="323"/>
            <ac:spMk id="14" creationId="{C8027378-8456-9A06-CC0A-51739E98AF41}"/>
          </ac:spMkLst>
        </pc:spChg>
        <pc:spChg chg="mod">
          <ac:chgData name="Ananth Mohan" userId="0+ntHPCRoNBLvPdhBUzfljBEc8fje1ZhpS6eiRuEUeE=" providerId="None" clId="Web-{9B895C3F-99E4-4751-9430-CBA3005ACEF2}" dt="2025-03-31T13:23:42.424" v="350" actId="1076"/>
          <ac:spMkLst>
            <pc:docMk/>
            <pc:sldMk cId="2405440878" sldId="323"/>
            <ac:spMk id="15" creationId="{338EA0BC-A5F5-6373-6E97-EBF80A1DF28F}"/>
          </ac:spMkLst>
        </pc:spChg>
        <pc:spChg chg="mod">
          <ac:chgData name="Ananth Mohan" userId="0+ntHPCRoNBLvPdhBUzfljBEc8fje1ZhpS6eiRuEUeE=" providerId="None" clId="Web-{9B895C3F-99E4-4751-9430-CBA3005ACEF2}" dt="2025-03-31T13:23:42.455" v="351" actId="1076"/>
          <ac:spMkLst>
            <pc:docMk/>
            <pc:sldMk cId="2405440878" sldId="323"/>
            <ac:spMk id="17" creationId="{2FAF5A5D-B06D-D7C9-2178-32B1C9E1B02C}"/>
          </ac:spMkLst>
        </pc:spChg>
        <pc:spChg chg="mod">
          <ac:chgData name="Ananth Mohan" userId="0+ntHPCRoNBLvPdhBUzfljBEc8fje1ZhpS6eiRuEUeE=" providerId="None" clId="Web-{9B895C3F-99E4-4751-9430-CBA3005ACEF2}" dt="2025-03-31T13:23:42.487" v="352" actId="1076"/>
          <ac:spMkLst>
            <pc:docMk/>
            <pc:sldMk cId="2405440878" sldId="323"/>
            <ac:spMk id="18" creationId="{AB0C20E5-97F2-4EEF-B969-3F6E43E62850}"/>
          </ac:spMkLst>
        </pc:spChg>
        <pc:spChg chg="mod">
          <ac:chgData name="Ananth Mohan" userId="0+ntHPCRoNBLvPdhBUzfljBEc8fje1ZhpS6eiRuEUeE=" providerId="None" clId="Web-{9B895C3F-99E4-4751-9430-CBA3005ACEF2}" dt="2025-03-31T13:23:42.518" v="353" actId="1076"/>
          <ac:spMkLst>
            <pc:docMk/>
            <pc:sldMk cId="2405440878" sldId="323"/>
            <ac:spMk id="20" creationId="{E6552221-BA23-DC04-E067-B837C15075CF}"/>
          </ac:spMkLst>
        </pc:spChg>
        <pc:spChg chg="mod">
          <ac:chgData name="Ananth Mohan" userId="0+ntHPCRoNBLvPdhBUzfljBEc8fje1ZhpS6eiRuEUeE=" providerId="None" clId="Web-{9B895C3F-99E4-4751-9430-CBA3005ACEF2}" dt="2025-03-31T13:23:42.549" v="354" actId="1076"/>
          <ac:spMkLst>
            <pc:docMk/>
            <pc:sldMk cId="2405440878" sldId="323"/>
            <ac:spMk id="21" creationId="{212BF13A-320A-CBFD-6E37-A7512AAED0CF}"/>
          </ac:spMkLst>
        </pc:spChg>
        <pc:spChg chg="add mod">
          <ac:chgData name="Ananth Mohan" userId="0+ntHPCRoNBLvPdhBUzfljBEc8fje1ZhpS6eiRuEUeE=" providerId="None" clId="Web-{9B895C3F-99E4-4751-9430-CBA3005ACEF2}" dt="2025-03-31T13:23:42.580" v="355" actId="1076"/>
          <ac:spMkLst>
            <pc:docMk/>
            <pc:sldMk cId="2405440878" sldId="323"/>
            <ac:spMk id="22" creationId="{4828C2C0-6AA8-2BE8-822B-89BD2690272F}"/>
          </ac:spMkLst>
        </pc:spChg>
        <pc:spChg chg="add mod">
          <ac:chgData name="Ananth Mohan" userId="0+ntHPCRoNBLvPdhBUzfljBEc8fje1ZhpS6eiRuEUeE=" providerId="None" clId="Web-{9B895C3F-99E4-4751-9430-CBA3005ACEF2}" dt="2025-03-31T13:23:42.643" v="357" actId="1076"/>
          <ac:spMkLst>
            <pc:docMk/>
            <pc:sldMk cId="2405440878" sldId="323"/>
            <ac:spMk id="26" creationId="{37FF5BBA-C936-C7E0-CBF7-5A0D3F91A537}"/>
          </ac:spMkLst>
        </pc:spChg>
        <pc:spChg chg="add mod">
          <ac:chgData name="Ananth Mohan" userId="0+ntHPCRoNBLvPdhBUzfljBEc8fje1ZhpS6eiRuEUeE=" providerId="None" clId="Web-{9B895C3F-99E4-4751-9430-CBA3005ACEF2}" dt="2025-03-31T13:23:42.690" v="359" actId="1076"/>
          <ac:spMkLst>
            <pc:docMk/>
            <pc:sldMk cId="2405440878" sldId="323"/>
            <ac:spMk id="30" creationId="{B2A3CE94-856E-BE2B-E44A-9B67387E2FEE}"/>
          </ac:spMkLst>
        </pc:spChg>
        <pc:spChg chg="add mod">
          <ac:chgData name="Ananth Mohan" userId="0+ntHPCRoNBLvPdhBUzfljBEc8fje1ZhpS6eiRuEUeE=" providerId="None" clId="Web-{9B895C3F-99E4-4751-9430-CBA3005ACEF2}" dt="2025-03-31T13:23:42.830" v="362" actId="1076"/>
          <ac:spMkLst>
            <pc:docMk/>
            <pc:sldMk cId="2405440878" sldId="323"/>
            <ac:spMk id="36" creationId="{48A7BBDF-C453-7E89-BBBE-D7AD1858F35D}"/>
          </ac:spMkLst>
        </pc:spChg>
        <pc:spChg chg="add mod">
          <ac:chgData name="Ananth Mohan" userId="0+ntHPCRoNBLvPdhBUzfljBEc8fje1ZhpS6eiRuEUeE=" providerId="None" clId="Web-{9B895C3F-99E4-4751-9430-CBA3005ACEF2}" dt="2025-03-31T13:19:43.074" v="245" actId="1076"/>
          <ac:spMkLst>
            <pc:docMk/>
            <pc:sldMk cId="2405440878" sldId="323"/>
            <ac:spMk id="40" creationId="{6CA8146B-21B8-A268-FDAB-37555A64D20E}"/>
          </ac:spMkLst>
        </pc:spChg>
        <pc:spChg chg="add mod ord">
          <ac:chgData name="Ananth Mohan" userId="0+ntHPCRoNBLvPdhBUzfljBEc8fje1ZhpS6eiRuEUeE=" providerId="None" clId="Web-{9B895C3F-99E4-4751-9430-CBA3005ACEF2}" dt="2025-03-31T13:23:42.143" v="342" actId="1076"/>
          <ac:spMkLst>
            <pc:docMk/>
            <pc:sldMk cId="2405440878" sldId="323"/>
            <ac:spMk id="47" creationId="{81575BD7-D870-4B16-AB4C-0CECB1EE7477}"/>
          </ac:spMkLst>
        </pc:spChg>
        <pc:spChg chg="add mod">
          <ac:chgData name="Ananth Mohan" userId="0+ntHPCRoNBLvPdhBUzfljBEc8fje1ZhpS6eiRuEUeE=" providerId="None" clId="Web-{9B895C3F-99E4-4751-9430-CBA3005ACEF2}" dt="2025-03-31T13:23:42.908" v="365" actId="1076"/>
          <ac:spMkLst>
            <pc:docMk/>
            <pc:sldMk cId="2405440878" sldId="323"/>
            <ac:spMk id="48" creationId="{A0C8ECCB-3585-ABDD-92C8-9250399BF787}"/>
          </ac:spMkLst>
        </pc:spChg>
        <pc:grpChg chg="mod">
          <ac:chgData name="Ananth Mohan" userId="0+ntHPCRoNBLvPdhBUzfljBEc8fje1ZhpS6eiRuEUeE=" providerId="None" clId="Web-{9B895C3F-99E4-4751-9430-CBA3005ACEF2}" dt="2025-03-31T13:23:42.252" v="345" actId="1076"/>
          <ac:grpSpMkLst>
            <pc:docMk/>
            <pc:sldMk cId="2405440878" sldId="323"/>
            <ac:grpSpMk id="19" creationId="{12260542-E078-BF74-F309-B5A30566A751}"/>
          </ac:grpSpMkLst>
        </pc:grpChg>
        <pc:graphicFrameChg chg="add mod modGraphic">
          <ac:chgData name="Ananth Mohan" userId="0+ntHPCRoNBLvPdhBUzfljBEc8fje1ZhpS6eiRuEUeE=" providerId="None" clId="Web-{9B895C3F-99E4-4751-9430-CBA3005ACEF2}" dt="2025-03-31T13:23:42.893" v="364" actId="1076"/>
          <ac:graphicFrameMkLst>
            <pc:docMk/>
            <pc:sldMk cId="2405440878" sldId="323"/>
            <ac:graphicFrameMk id="46" creationId="{67BA3BA7-175C-B8B7-22E7-67C5C8A198D0}"/>
          </ac:graphicFrameMkLst>
        </pc:graphicFrameChg>
        <pc:picChg chg="add mod">
          <ac:chgData name="Ananth Mohan" userId="0+ntHPCRoNBLvPdhBUzfljBEc8fje1ZhpS6eiRuEUeE=" providerId="None" clId="Web-{9B895C3F-99E4-4751-9430-CBA3005ACEF2}" dt="2025-03-31T13:19:42.840" v="235" actId="1076"/>
          <ac:picMkLst>
            <pc:docMk/>
            <pc:sldMk cId="2405440878" sldId="323"/>
            <ac:picMk id="10" creationId="{8CB259E0-1543-7FFA-0E04-C1574C3C0757}"/>
          </ac:picMkLst>
        </pc:picChg>
        <pc:picChg chg="mod">
          <ac:chgData name="Ananth Mohan" userId="0+ntHPCRoNBLvPdhBUzfljBEc8fje1ZhpS6eiRuEUeE=" providerId="None" clId="Web-{9B895C3F-99E4-4751-9430-CBA3005ACEF2}" dt="2025-03-31T13:23:42.393" v="349" actId="1076"/>
          <ac:picMkLst>
            <pc:docMk/>
            <pc:sldMk cId="2405440878" sldId="323"/>
            <ac:picMk id="16" creationId="{E99E4E8E-EFEF-5B79-5B7C-B0BE51BF13AA}"/>
          </ac:picMkLst>
        </pc:picChg>
        <pc:picChg chg="add mod">
          <ac:chgData name="Ananth Mohan" userId="0+ntHPCRoNBLvPdhBUzfljBEc8fje1ZhpS6eiRuEUeE=" providerId="None" clId="Web-{9B895C3F-99E4-4751-9430-CBA3005ACEF2}" dt="2025-03-31T13:23:42.783" v="360" actId="1076"/>
          <ac:picMkLst>
            <pc:docMk/>
            <pc:sldMk cId="2405440878" sldId="323"/>
            <ac:picMk id="32" creationId="{97539CFD-D2B1-8F90-BAD2-1290C502C786}"/>
          </ac:picMkLst>
        </pc:picChg>
        <pc:cxnChg chg="add mod">
          <ac:chgData name="Ananth Mohan" userId="0+ntHPCRoNBLvPdhBUzfljBEc8fje1ZhpS6eiRuEUeE=" providerId="None" clId="Web-{9B895C3F-99E4-4751-9430-CBA3005ACEF2}" dt="2025-03-31T13:23:42.611" v="356" actId="1076"/>
          <ac:cxnSpMkLst>
            <pc:docMk/>
            <pc:sldMk cId="2405440878" sldId="323"/>
            <ac:cxnSpMk id="24" creationId="{D8527813-3D7D-6F00-6943-EB5FE77537DC}"/>
          </ac:cxnSpMkLst>
        </pc:cxnChg>
        <pc:cxnChg chg="add mod">
          <ac:chgData name="Ananth Mohan" userId="0+ntHPCRoNBLvPdhBUzfljBEc8fje1ZhpS6eiRuEUeE=" providerId="None" clId="Web-{9B895C3F-99E4-4751-9430-CBA3005ACEF2}" dt="2025-03-31T13:23:42.658" v="358" actId="1076"/>
          <ac:cxnSpMkLst>
            <pc:docMk/>
            <pc:sldMk cId="2405440878" sldId="323"/>
            <ac:cxnSpMk id="28" creationId="{83F15982-907E-93F9-1202-2FF3434A17AF}"/>
          </ac:cxnSpMkLst>
        </pc:cxnChg>
        <pc:cxnChg chg="add mod">
          <ac:chgData name="Ananth Mohan" userId="0+ntHPCRoNBLvPdhBUzfljBEc8fje1ZhpS6eiRuEUeE=" providerId="None" clId="Web-{9B895C3F-99E4-4751-9430-CBA3005ACEF2}" dt="2025-03-31T13:23:42.799" v="361" actId="1076"/>
          <ac:cxnSpMkLst>
            <pc:docMk/>
            <pc:sldMk cId="2405440878" sldId="323"/>
            <ac:cxnSpMk id="34" creationId="{31590116-8A96-BE10-83B9-2A690574C450}"/>
          </ac:cxnSpMkLst>
        </pc:cxnChg>
        <pc:cxnChg chg="add mod">
          <ac:chgData name="Ananth Mohan" userId="0+ntHPCRoNBLvPdhBUzfljBEc8fje1ZhpS6eiRuEUeE=" providerId="None" clId="Web-{9B895C3F-99E4-4751-9430-CBA3005ACEF2}" dt="2025-03-31T13:19:43.059" v="244" actId="1076"/>
          <ac:cxnSpMkLst>
            <pc:docMk/>
            <pc:sldMk cId="2405440878" sldId="323"/>
            <ac:cxnSpMk id="38" creationId="{C5A53EC6-1E9B-680B-13E2-C64CA590FEBF}"/>
          </ac:cxnSpMkLst>
        </pc:cxnChg>
        <pc:cxnChg chg="add mod">
          <ac:chgData name="Ananth Mohan" userId="0+ntHPCRoNBLvPdhBUzfljBEc8fje1ZhpS6eiRuEUeE=" providerId="None" clId="Web-{9B895C3F-99E4-4751-9430-CBA3005ACEF2}" dt="2025-03-31T13:19:43.090" v="246" actId="1076"/>
          <ac:cxnSpMkLst>
            <pc:docMk/>
            <pc:sldMk cId="2405440878" sldId="323"/>
            <ac:cxnSpMk id="42" creationId="{1A25D3CF-BEDE-5FB2-30B7-55258F28AB14}"/>
          </ac:cxnSpMkLst>
        </pc:cxnChg>
        <pc:cxnChg chg="add mod">
          <ac:chgData name="Ananth Mohan" userId="0+ntHPCRoNBLvPdhBUzfljBEc8fje1ZhpS6eiRuEUeE=" providerId="None" clId="Web-{9B895C3F-99E4-4751-9430-CBA3005ACEF2}" dt="2025-03-31T13:23:42.861" v="363" actId="1076"/>
          <ac:cxnSpMkLst>
            <pc:docMk/>
            <pc:sldMk cId="2405440878" sldId="323"/>
            <ac:cxnSpMk id="44" creationId="{2784D174-45C6-97BA-F5AB-A61A2EC2502C}"/>
          </ac:cxnSpMkLst>
        </pc:cxnChg>
      </pc:sldChg>
      <pc:sldChg chg="ord">
        <pc:chgData name="Ananth Mohan" userId="0+ntHPCRoNBLvPdhBUzfljBEc8fje1ZhpS6eiRuEUeE=" providerId="None" clId="Web-{9B895C3F-99E4-4751-9430-CBA3005ACEF2}" dt="2025-03-31T13:20:37.483" v="258"/>
        <pc:sldMkLst>
          <pc:docMk/>
          <pc:sldMk cId="2822259883" sldId="326"/>
        </pc:sldMkLst>
      </pc:sldChg>
      <pc:sldChg chg="modSp">
        <pc:chgData name="Ananth Mohan" userId="0+ntHPCRoNBLvPdhBUzfljBEc8fje1ZhpS6eiRuEUeE=" providerId="None" clId="Web-{9B895C3F-99E4-4751-9430-CBA3005ACEF2}" dt="2025-03-31T13:22:42.938" v="293"/>
        <pc:sldMkLst>
          <pc:docMk/>
          <pc:sldMk cId="4175323384" sldId="327"/>
        </pc:sldMkLst>
        <pc:spChg chg="mod">
          <ac:chgData name="Ananth Mohan" userId="0+ntHPCRoNBLvPdhBUzfljBEc8fje1ZhpS6eiRuEUeE=" providerId="None" clId="Web-{9B895C3F-99E4-4751-9430-CBA3005ACEF2}" dt="2025-03-31T13:21:50.765" v="287" actId="1076"/>
          <ac:spMkLst>
            <pc:docMk/>
            <pc:sldMk cId="4175323384" sldId="327"/>
            <ac:spMk id="3" creationId="{CBFC9336-F4C1-14C7-BA91-D5BA141A74E4}"/>
          </ac:spMkLst>
        </pc:spChg>
        <pc:spChg chg="mod">
          <ac:chgData name="Ananth Mohan" userId="0+ntHPCRoNBLvPdhBUzfljBEc8fje1ZhpS6eiRuEUeE=" providerId="None" clId="Web-{9B895C3F-99E4-4751-9430-CBA3005ACEF2}" dt="2025-03-31T13:22:37.907" v="291"/>
          <ac:spMkLst>
            <pc:docMk/>
            <pc:sldMk cId="4175323384" sldId="327"/>
            <ac:spMk id="4" creationId="{59D417FC-C3EB-C0F0-71A4-39553CF4B571}"/>
          </ac:spMkLst>
        </pc:spChg>
        <pc:spChg chg="mod">
          <ac:chgData name="Ananth Mohan" userId="0+ntHPCRoNBLvPdhBUzfljBEc8fje1ZhpS6eiRuEUeE=" providerId="None" clId="Web-{9B895C3F-99E4-4751-9430-CBA3005ACEF2}" dt="2025-03-31T13:20:53.592" v="262" actId="1076"/>
          <ac:spMkLst>
            <pc:docMk/>
            <pc:sldMk cId="4175323384" sldId="327"/>
            <ac:spMk id="7" creationId="{3DECBDC7-8836-289A-8FB6-F289E6997864}"/>
          </ac:spMkLst>
        </pc:spChg>
        <pc:spChg chg="mod">
          <ac:chgData name="Ananth Mohan" userId="0+ntHPCRoNBLvPdhBUzfljBEc8fje1ZhpS6eiRuEUeE=" providerId="None" clId="Web-{9B895C3F-99E4-4751-9430-CBA3005ACEF2}" dt="2025-03-31T13:20:53.607" v="263" actId="1076"/>
          <ac:spMkLst>
            <pc:docMk/>
            <pc:sldMk cId="4175323384" sldId="327"/>
            <ac:spMk id="8" creationId="{4D0EACD8-4B11-9A39-0B96-15147A5C20B2}"/>
          </ac:spMkLst>
        </pc:spChg>
        <pc:spChg chg="mod">
          <ac:chgData name="Ananth Mohan" userId="0+ntHPCRoNBLvPdhBUzfljBEc8fje1ZhpS6eiRuEUeE=" providerId="None" clId="Web-{9B895C3F-99E4-4751-9430-CBA3005ACEF2}" dt="2025-03-31T13:21:32.936" v="279" actId="14100"/>
          <ac:spMkLst>
            <pc:docMk/>
            <pc:sldMk cId="4175323384" sldId="327"/>
            <ac:spMk id="9" creationId="{89E7D04E-2095-954E-BB47-F1BE4C9AC298}"/>
          </ac:spMkLst>
        </pc:spChg>
        <pc:spChg chg="mod">
          <ac:chgData name="Ananth Mohan" userId="0+ntHPCRoNBLvPdhBUzfljBEc8fje1ZhpS6eiRuEUeE=" providerId="None" clId="Web-{9B895C3F-99E4-4751-9430-CBA3005ACEF2}" dt="2025-03-31T13:21:32.952" v="280" actId="14100"/>
          <ac:spMkLst>
            <pc:docMk/>
            <pc:sldMk cId="4175323384" sldId="327"/>
            <ac:spMk id="10" creationId="{E5A0307E-FCA7-27E2-F17B-845224B99CE3}"/>
          </ac:spMkLst>
        </pc:spChg>
        <pc:spChg chg="mod">
          <ac:chgData name="Ananth Mohan" userId="0+ntHPCRoNBLvPdhBUzfljBEc8fje1ZhpS6eiRuEUeE=" providerId="None" clId="Web-{9B895C3F-99E4-4751-9430-CBA3005ACEF2}" dt="2025-03-31T13:21:32.968" v="281" actId="14100"/>
          <ac:spMkLst>
            <pc:docMk/>
            <pc:sldMk cId="4175323384" sldId="327"/>
            <ac:spMk id="11" creationId="{26B0EB8C-9ABB-5A45-D014-D6A96F3DD26F}"/>
          </ac:spMkLst>
        </pc:spChg>
        <pc:spChg chg="mod">
          <ac:chgData name="Ananth Mohan" userId="0+ntHPCRoNBLvPdhBUzfljBEc8fje1ZhpS6eiRuEUeE=" providerId="None" clId="Web-{9B895C3F-99E4-4751-9430-CBA3005ACEF2}" dt="2025-03-31T13:21:45.812" v="286" actId="1076"/>
          <ac:spMkLst>
            <pc:docMk/>
            <pc:sldMk cId="4175323384" sldId="327"/>
            <ac:spMk id="12" creationId="{100FF375-9FBF-7682-99B0-0142A70C0E4D}"/>
          </ac:spMkLst>
        </pc:spChg>
        <pc:spChg chg="mod">
          <ac:chgData name="Ananth Mohan" userId="0+ntHPCRoNBLvPdhBUzfljBEc8fje1ZhpS6eiRuEUeE=" providerId="None" clId="Web-{9B895C3F-99E4-4751-9430-CBA3005ACEF2}" dt="2025-03-31T13:21:40.030" v="285" actId="1076"/>
          <ac:spMkLst>
            <pc:docMk/>
            <pc:sldMk cId="4175323384" sldId="327"/>
            <ac:spMk id="13" creationId="{53FA23C0-5758-FD22-DC8E-6D9AD97AA75D}"/>
          </ac:spMkLst>
        </pc:spChg>
        <pc:spChg chg="mod">
          <ac:chgData name="Ananth Mohan" userId="0+ntHPCRoNBLvPdhBUzfljBEc8fje1ZhpS6eiRuEUeE=" providerId="None" clId="Web-{9B895C3F-99E4-4751-9430-CBA3005ACEF2}" dt="2025-03-31T13:22:24.875" v="288" actId="20577"/>
          <ac:spMkLst>
            <pc:docMk/>
            <pc:sldMk cId="4175323384" sldId="327"/>
            <ac:spMk id="17" creationId="{1DDBC6B0-EDEF-EB53-B355-2AD8F0AD3E65}"/>
          </ac:spMkLst>
        </pc:spChg>
        <pc:spChg chg="mod">
          <ac:chgData name="Ananth Mohan" userId="0+ntHPCRoNBLvPdhBUzfljBEc8fje1ZhpS6eiRuEUeE=" providerId="None" clId="Web-{9B895C3F-99E4-4751-9430-CBA3005ACEF2}" dt="2025-03-31T13:22:28.750" v="289" actId="20577"/>
          <ac:spMkLst>
            <pc:docMk/>
            <pc:sldMk cId="4175323384" sldId="327"/>
            <ac:spMk id="20" creationId="{ABFF3D4B-0B4C-807C-4781-29CD6D2460B3}"/>
          </ac:spMkLst>
        </pc:spChg>
        <pc:spChg chg="mod">
          <ac:chgData name="Ananth Mohan" userId="0+ntHPCRoNBLvPdhBUzfljBEc8fje1ZhpS6eiRuEUeE=" providerId="None" clId="Web-{9B895C3F-99E4-4751-9430-CBA3005ACEF2}" dt="2025-03-31T13:22:41.266" v="292"/>
          <ac:spMkLst>
            <pc:docMk/>
            <pc:sldMk cId="4175323384" sldId="327"/>
            <ac:spMk id="22" creationId="{9B055D4E-2E14-4F39-03E0-CB0836C17432}"/>
          </ac:spMkLst>
        </pc:spChg>
        <pc:spChg chg="mod">
          <ac:chgData name="Ananth Mohan" userId="0+ntHPCRoNBLvPdhBUzfljBEc8fje1ZhpS6eiRuEUeE=" providerId="None" clId="Web-{9B895C3F-99E4-4751-9430-CBA3005ACEF2}" dt="2025-03-31T13:22:33.219" v="290" actId="20577"/>
          <ac:spMkLst>
            <pc:docMk/>
            <pc:sldMk cId="4175323384" sldId="327"/>
            <ac:spMk id="23" creationId="{1385EB6E-A374-F21A-3C47-56D4C3B2707D}"/>
          </ac:spMkLst>
        </pc:spChg>
        <pc:spChg chg="mod">
          <ac:chgData name="Ananth Mohan" userId="0+ntHPCRoNBLvPdhBUzfljBEc8fje1ZhpS6eiRuEUeE=" providerId="None" clId="Web-{9B895C3F-99E4-4751-9430-CBA3005ACEF2}" dt="2025-03-31T13:22:42.938" v="293"/>
          <ac:spMkLst>
            <pc:docMk/>
            <pc:sldMk cId="4175323384" sldId="327"/>
            <ac:spMk id="24" creationId="{0D02522B-8679-5577-F1C0-BCA88B7A102C}"/>
          </ac:spMkLst>
        </pc:spChg>
        <pc:picChg chg="mod">
          <ac:chgData name="Ananth Mohan" userId="0+ntHPCRoNBLvPdhBUzfljBEc8fje1ZhpS6eiRuEUeE=" providerId="None" clId="Web-{9B895C3F-99E4-4751-9430-CBA3005ACEF2}" dt="2025-03-31T13:20:59.873" v="265" actId="1076"/>
          <ac:picMkLst>
            <pc:docMk/>
            <pc:sldMk cId="4175323384" sldId="327"/>
            <ac:picMk id="14" creationId="{28BCB622-50E8-85D5-1DAF-E93E701707A5}"/>
          </ac:picMkLst>
        </pc:picChg>
        <pc:picChg chg="mod">
          <ac:chgData name="Ananth Mohan" userId="0+ntHPCRoNBLvPdhBUzfljBEc8fje1ZhpS6eiRuEUeE=" providerId="None" clId="Web-{9B895C3F-99E4-4751-9430-CBA3005ACEF2}" dt="2025-03-31T13:21:05.701" v="269" actId="1076"/>
          <ac:picMkLst>
            <pc:docMk/>
            <pc:sldMk cId="4175323384" sldId="327"/>
            <ac:picMk id="15" creationId="{DFB68D04-C700-8530-2F8D-7C8A1FD4D53D}"/>
          </ac:picMkLst>
        </pc:picChg>
        <pc:picChg chg="mod">
          <ac:chgData name="Ananth Mohan" userId="0+ntHPCRoNBLvPdhBUzfljBEc8fje1ZhpS6eiRuEUeE=" providerId="None" clId="Web-{9B895C3F-99E4-4751-9430-CBA3005ACEF2}" dt="2025-03-31T13:20:53.545" v="260" actId="1076"/>
          <ac:picMkLst>
            <pc:docMk/>
            <pc:sldMk cId="4175323384" sldId="327"/>
            <ac:picMk id="19" creationId="{F2554392-D052-2D90-0855-C84459AC3BAE}"/>
          </ac:picMkLst>
        </pc:picChg>
      </pc:sldChg>
      <pc:sldChg chg="modSp">
        <pc:chgData name="Ananth Mohan" userId="0+ntHPCRoNBLvPdhBUzfljBEc8fje1ZhpS6eiRuEUeE=" providerId="None" clId="Web-{9B895C3F-99E4-4751-9430-CBA3005ACEF2}" dt="2025-03-31T14:06:40.894" v="640"/>
        <pc:sldMkLst>
          <pc:docMk/>
          <pc:sldMk cId="1291342862" sldId="335"/>
        </pc:sldMkLst>
        <pc:spChg chg="mod">
          <ac:chgData name="Ananth Mohan" userId="0+ntHPCRoNBLvPdhBUzfljBEc8fje1ZhpS6eiRuEUeE=" providerId="None" clId="Web-{9B895C3F-99E4-4751-9430-CBA3005ACEF2}" dt="2025-03-31T14:06:12.268" v="635"/>
          <ac:spMkLst>
            <pc:docMk/>
            <pc:sldMk cId="1291342862" sldId="335"/>
            <ac:spMk id="10" creationId="{EE8D60D8-45C5-C348-2257-5964D81BC2E7}"/>
          </ac:spMkLst>
        </pc:spChg>
        <pc:spChg chg="mod">
          <ac:chgData name="Ananth Mohan" userId="0+ntHPCRoNBLvPdhBUzfljBEc8fje1ZhpS6eiRuEUeE=" providerId="None" clId="Web-{9B895C3F-99E4-4751-9430-CBA3005ACEF2}" dt="2025-03-31T14:06:12.268" v="636"/>
          <ac:spMkLst>
            <pc:docMk/>
            <pc:sldMk cId="1291342862" sldId="335"/>
            <ac:spMk id="11" creationId="{F49401D2-D428-AA1C-3C62-C8E0FA26D49C}"/>
          </ac:spMkLst>
        </pc:spChg>
        <pc:spChg chg="mod">
          <ac:chgData name="Ananth Mohan" userId="0+ntHPCRoNBLvPdhBUzfljBEc8fje1ZhpS6eiRuEUeE=" providerId="None" clId="Web-{9B895C3F-99E4-4751-9430-CBA3005ACEF2}" dt="2025-03-31T14:06:12.425" v="637"/>
          <ac:spMkLst>
            <pc:docMk/>
            <pc:sldMk cId="1291342862" sldId="335"/>
            <ac:spMk id="12" creationId="{2E98B89E-B6BD-D575-4F63-7E933CA95284}"/>
          </ac:spMkLst>
        </pc:spChg>
        <pc:spChg chg="mod">
          <ac:chgData name="Ananth Mohan" userId="0+ntHPCRoNBLvPdhBUzfljBEc8fje1ZhpS6eiRuEUeE=" providerId="None" clId="Web-{9B895C3F-99E4-4751-9430-CBA3005ACEF2}" dt="2025-03-31T14:06:40.894" v="640"/>
          <ac:spMkLst>
            <pc:docMk/>
            <pc:sldMk cId="1291342862" sldId="335"/>
            <ac:spMk id="14" creationId="{CCC42E13-FCDB-4744-21C8-AEB467432D62}"/>
          </ac:spMkLst>
        </pc:spChg>
        <pc:spChg chg="mod">
          <ac:chgData name="Ananth Mohan" userId="0+ntHPCRoNBLvPdhBUzfljBEc8fje1ZhpS6eiRuEUeE=" providerId="None" clId="Web-{9B895C3F-99E4-4751-9430-CBA3005ACEF2}" dt="2025-03-31T14:06:24.784" v="639"/>
          <ac:spMkLst>
            <pc:docMk/>
            <pc:sldMk cId="1291342862" sldId="335"/>
            <ac:spMk id="15" creationId="{03C19774-C995-6699-7100-048B736A44C7}"/>
          </ac:spMkLst>
        </pc:spChg>
      </pc:sldChg>
      <pc:sldChg chg="addSp delSp modSp add replId">
        <pc:chgData name="Ananth Mohan" userId="0+ntHPCRoNBLvPdhBUzfljBEc8fje1ZhpS6eiRuEUeE=" providerId="None" clId="Web-{9B895C3F-99E4-4751-9430-CBA3005ACEF2}" dt="2025-03-31T15:45:15.181" v="844" actId="20577"/>
        <pc:sldMkLst>
          <pc:docMk/>
          <pc:sldMk cId="2500797487" sldId="347"/>
        </pc:sldMkLst>
        <pc:spChg chg="add mod">
          <ac:chgData name="Ananth Mohan" userId="0+ntHPCRoNBLvPdhBUzfljBEc8fje1ZhpS6eiRuEUeE=" providerId="None" clId="Web-{9B895C3F-99E4-4751-9430-CBA3005ACEF2}" dt="2025-03-31T15:41:04.693" v="773" actId="20577"/>
          <ac:spMkLst>
            <pc:docMk/>
            <pc:sldMk cId="2500797487" sldId="347"/>
            <ac:spMk id="3" creationId="{CB0AFB46-0B16-ABFF-7AD1-333585FC7E62}"/>
          </ac:spMkLst>
        </pc:spChg>
        <pc:spChg chg="add mod">
          <ac:chgData name="Ananth Mohan" userId="0+ntHPCRoNBLvPdhBUzfljBEc8fje1ZhpS6eiRuEUeE=" providerId="None" clId="Web-{9B895C3F-99E4-4751-9430-CBA3005ACEF2}" dt="2025-03-31T15:43:55.180" v="790" actId="20577"/>
          <ac:spMkLst>
            <pc:docMk/>
            <pc:sldMk cId="2500797487" sldId="347"/>
            <ac:spMk id="4" creationId="{0436AAC5-6691-9296-C101-FBDC33CD8ABB}"/>
          </ac:spMkLst>
        </pc:spChg>
        <pc:spChg chg="add mod">
          <ac:chgData name="Ananth Mohan" userId="0+ntHPCRoNBLvPdhBUzfljBEc8fje1ZhpS6eiRuEUeE=" providerId="None" clId="Web-{9B895C3F-99E4-4751-9430-CBA3005ACEF2}" dt="2025-03-31T15:45:15.181" v="844" actId="20577"/>
          <ac:spMkLst>
            <pc:docMk/>
            <pc:sldMk cId="2500797487" sldId="347"/>
            <ac:spMk id="7" creationId="{9DE10510-FE6D-6BBC-3FD8-8C64039469D6}"/>
          </ac:spMkLst>
        </pc:spChg>
        <pc:spChg chg="del">
          <ac:chgData name="Ananth Mohan" userId="0+ntHPCRoNBLvPdhBUzfljBEc8fje1ZhpS6eiRuEUeE=" providerId="None" clId="Web-{9B895C3F-99E4-4751-9430-CBA3005ACEF2}" dt="2025-03-31T15:40:51.864" v="768"/>
          <ac:spMkLst>
            <pc:docMk/>
            <pc:sldMk cId="2500797487" sldId="347"/>
            <ac:spMk id="8" creationId="{90F9F43D-41FC-B117-7DC1-21D7466B3585}"/>
          </ac:spMkLst>
        </pc:spChg>
        <pc:spChg chg="del">
          <ac:chgData name="Ananth Mohan" userId="0+ntHPCRoNBLvPdhBUzfljBEc8fje1ZhpS6eiRuEUeE=" providerId="None" clId="Web-{9B895C3F-99E4-4751-9430-CBA3005ACEF2}" dt="2025-03-31T15:40:51.864" v="767"/>
          <ac:spMkLst>
            <pc:docMk/>
            <pc:sldMk cId="2500797487" sldId="347"/>
            <ac:spMk id="9" creationId="{08C80D7C-F6FA-7DE1-0505-3E41FE73FAF1}"/>
          </ac:spMkLst>
        </pc:spChg>
        <pc:spChg chg="del">
          <ac:chgData name="Ananth Mohan" userId="0+ntHPCRoNBLvPdhBUzfljBEc8fje1ZhpS6eiRuEUeE=" providerId="None" clId="Web-{9B895C3F-99E4-4751-9430-CBA3005ACEF2}" dt="2025-03-31T15:40:51.864" v="766"/>
          <ac:spMkLst>
            <pc:docMk/>
            <pc:sldMk cId="2500797487" sldId="347"/>
            <ac:spMk id="10" creationId="{C3A19C43-A319-8B76-B3B3-0732EB3D8B33}"/>
          </ac:spMkLst>
        </pc:spChg>
        <pc:spChg chg="del">
          <ac:chgData name="Ananth Mohan" userId="0+ntHPCRoNBLvPdhBUzfljBEc8fje1ZhpS6eiRuEUeE=" providerId="None" clId="Web-{9B895C3F-99E4-4751-9430-CBA3005ACEF2}" dt="2025-03-31T15:40:51.864" v="765"/>
          <ac:spMkLst>
            <pc:docMk/>
            <pc:sldMk cId="2500797487" sldId="347"/>
            <ac:spMk id="11" creationId="{E93FB87D-9462-0DF1-30DC-D8AA060A025B}"/>
          </ac:spMkLst>
        </pc:spChg>
        <pc:spChg chg="del">
          <ac:chgData name="Ananth Mohan" userId="0+ntHPCRoNBLvPdhBUzfljBEc8fje1ZhpS6eiRuEUeE=" providerId="None" clId="Web-{9B895C3F-99E4-4751-9430-CBA3005ACEF2}" dt="2025-03-31T15:40:51.864" v="764"/>
          <ac:spMkLst>
            <pc:docMk/>
            <pc:sldMk cId="2500797487" sldId="347"/>
            <ac:spMk id="12" creationId="{2A75404F-FD5D-44A1-E0CA-11A4045C20F9}"/>
          </ac:spMkLst>
        </pc:spChg>
        <pc:spChg chg="del">
          <ac:chgData name="Ananth Mohan" userId="0+ntHPCRoNBLvPdhBUzfljBEc8fje1ZhpS6eiRuEUeE=" providerId="None" clId="Web-{9B895C3F-99E4-4751-9430-CBA3005ACEF2}" dt="2025-03-31T15:40:51.864" v="769"/>
          <ac:spMkLst>
            <pc:docMk/>
            <pc:sldMk cId="2500797487" sldId="347"/>
            <ac:spMk id="10851" creationId="{D2BBE9F5-DD73-B4F8-1FCD-A0716BF9695B}"/>
          </ac:spMkLst>
        </pc:spChg>
        <pc:picChg chg="del">
          <ac:chgData name="Ananth Mohan" userId="0+ntHPCRoNBLvPdhBUzfljBEc8fje1ZhpS6eiRuEUeE=" providerId="None" clId="Web-{9B895C3F-99E4-4751-9430-CBA3005ACEF2}" dt="2025-03-31T15:40:51.864" v="763"/>
          <ac:picMkLst>
            <pc:docMk/>
            <pc:sldMk cId="2500797487" sldId="347"/>
            <ac:picMk id="13" creationId="{8B966A5B-009C-09B9-DF0B-FB14549168A6}"/>
          </ac:picMkLst>
        </pc:picChg>
        <pc:picChg chg="del">
          <ac:chgData name="Ananth Mohan" userId="0+ntHPCRoNBLvPdhBUzfljBEc8fje1ZhpS6eiRuEUeE=" providerId="None" clId="Web-{9B895C3F-99E4-4751-9430-CBA3005ACEF2}" dt="2025-03-31T15:40:51.864" v="762"/>
          <ac:picMkLst>
            <pc:docMk/>
            <pc:sldMk cId="2500797487" sldId="347"/>
            <ac:picMk id="14" creationId="{B01DD25A-AD5F-6D54-109C-E8CAD1526899}"/>
          </ac:picMkLst>
        </pc:picChg>
        <pc:picChg chg="del">
          <ac:chgData name="Ananth Mohan" userId="0+ntHPCRoNBLvPdhBUzfljBEc8fje1ZhpS6eiRuEUeE=" providerId="None" clId="Web-{9B895C3F-99E4-4751-9430-CBA3005ACEF2}" dt="2025-03-31T15:40:51.864" v="761"/>
          <ac:picMkLst>
            <pc:docMk/>
            <pc:sldMk cId="2500797487" sldId="347"/>
            <ac:picMk id="15" creationId="{8C9CAF2E-1E9A-2641-E109-BF804868C616}"/>
          </ac:picMkLst>
        </pc:picChg>
      </pc:sldChg>
      <pc:sldChg chg="delSp modSp new del mod chgLayout">
        <pc:chgData name="Ananth Mohan" userId="0+ntHPCRoNBLvPdhBUzfljBEc8fje1ZhpS6eiRuEUeE=" providerId="None" clId="Web-{9B895C3F-99E4-4751-9430-CBA3005ACEF2}" dt="2025-03-31T13:38:38.790" v="376"/>
        <pc:sldMkLst>
          <pc:docMk/>
          <pc:sldMk cId="2530016454" sldId="347"/>
        </pc:sldMkLst>
        <pc:spChg chg="del">
          <ac:chgData name="Ananth Mohan" userId="0+ntHPCRoNBLvPdhBUzfljBEc8fje1ZhpS6eiRuEUeE=" providerId="None" clId="Web-{9B895C3F-99E4-4751-9430-CBA3005ACEF2}" dt="2025-03-31T13:38:25.071" v="367"/>
          <ac:spMkLst>
            <pc:docMk/>
            <pc:sldMk cId="2530016454" sldId="347"/>
            <ac:spMk id="2" creationId="{0B5F4F24-FC72-078E-9533-05665ECFBB9B}"/>
          </ac:spMkLst>
        </pc:spChg>
        <pc:spChg chg="del">
          <ac:chgData name="Ananth Mohan" userId="0+ntHPCRoNBLvPdhBUzfljBEc8fje1ZhpS6eiRuEUeE=" providerId="None" clId="Web-{9B895C3F-99E4-4751-9430-CBA3005ACEF2}" dt="2025-03-31T13:38:25.071" v="367"/>
          <ac:spMkLst>
            <pc:docMk/>
            <pc:sldMk cId="2530016454" sldId="347"/>
            <ac:spMk id="3" creationId="{CDEED606-68E4-F8D3-476B-4FA273BA27C5}"/>
          </ac:spMkLst>
        </pc:spChg>
        <pc:spChg chg="del">
          <ac:chgData name="Ananth Mohan" userId="0+ntHPCRoNBLvPdhBUzfljBEc8fje1ZhpS6eiRuEUeE=" providerId="None" clId="Web-{9B895C3F-99E4-4751-9430-CBA3005ACEF2}" dt="2025-03-31T13:38:25.071" v="367"/>
          <ac:spMkLst>
            <pc:docMk/>
            <pc:sldMk cId="2530016454" sldId="347"/>
            <ac:spMk id="4" creationId="{C94CC04F-F329-3289-2C84-0A19CCA031D0}"/>
          </ac:spMkLst>
        </pc:spChg>
        <pc:spChg chg="mod ord">
          <ac:chgData name="Ananth Mohan" userId="0+ntHPCRoNBLvPdhBUzfljBEc8fje1ZhpS6eiRuEUeE=" providerId="None" clId="Web-{9B895C3F-99E4-4751-9430-CBA3005ACEF2}" dt="2025-03-31T13:38:33.602" v="375" actId="20577"/>
          <ac:spMkLst>
            <pc:docMk/>
            <pc:sldMk cId="2530016454" sldId="347"/>
            <ac:spMk id="5" creationId="{F5F02D4F-4C07-373C-D15E-BF9FEBCBAD08}"/>
          </ac:spMkLst>
        </pc:spChg>
        <pc:spChg chg="mod ord">
          <ac:chgData name="Ananth Mohan" userId="0+ntHPCRoNBLvPdhBUzfljBEc8fje1ZhpS6eiRuEUeE=" providerId="None" clId="Web-{9B895C3F-99E4-4751-9430-CBA3005ACEF2}" dt="2025-03-31T13:38:25.071" v="367"/>
          <ac:spMkLst>
            <pc:docMk/>
            <pc:sldMk cId="2530016454" sldId="347"/>
            <ac:spMk id="6" creationId="{FFB86C86-0856-00DD-C54A-71772BC6AA2A}"/>
          </ac:spMkLst>
        </pc:spChg>
        <pc:spChg chg="mod ord">
          <ac:chgData name="Ananth Mohan" userId="0+ntHPCRoNBLvPdhBUzfljBEc8fje1ZhpS6eiRuEUeE=" providerId="None" clId="Web-{9B895C3F-99E4-4751-9430-CBA3005ACEF2}" dt="2025-03-31T13:38:25.071" v="367"/>
          <ac:spMkLst>
            <pc:docMk/>
            <pc:sldMk cId="2530016454" sldId="347"/>
            <ac:spMk id="7" creationId="{4C3BA4E4-543E-F4E1-F0FE-3B26E59EAEC7}"/>
          </ac:spMkLst>
        </pc:spChg>
        <pc:spChg chg="del">
          <ac:chgData name="Ananth Mohan" userId="0+ntHPCRoNBLvPdhBUzfljBEc8fje1ZhpS6eiRuEUeE=" providerId="None" clId="Web-{9B895C3F-99E4-4751-9430-CBA3005ACEF2}" dt="2025-03-31T13:38:25.071" v="367"/>
          <ac:spMkLst>
            <pc:docMk/>
            <pc:sldMk cId="2530016454" sldId="347"/>
            <ac:spMk id="8" creationId="{FA396C19-C24B-7A8C-F09E-9DFB0D7C46AD}"/>
          </ac:spMkLst>
        </pc:spChg>
        <pc:spChg chg="del">
          <ac:chgData name="Ananth Mohan" userId="0+ntHPCRoNBLvPdhBUzfljBEc8fje1ZhpS6eiRuEUeE=" providerId="None" clId="Web-{9B895C3F-99E4-4751-9430-CBA3005ACEF2}" dt="2025-03-31T13:38:25.071" v="367"/>
          <ac:spMkLst>
            <pc:docMk/>
            <pc:sldMk cId="2530016454" sldId="347"/>
            <ac:spMk id="9" creationId="{36D0F8F8-68DD-4D38-7390-9E0A527F0FC7}"/>
          </ac:spMkLst>
        </pc:spChg>
      </pc:sldChg>
      <pc:sldChg chg="new del">
        <pc:chgData name="Ananth Mohan" userId="0+ntHPCRoNBLvPdhBUzfljBEc8fje1ZhpS6eiRuEUeE=" providerId="None" clId="Web-{9B895C3F-99E4-4751-9430-CBA3005ACEF2}" dt="2025-03-31T13:49:07.134" v="398"/>
        <pc:sldMkLst>
          <pc:docMk/>
          <pc:sldMk cId="3540939319" sldId="347"/>
        </pc:sldMkLst>
      </pc:sldChg>
    </pc:docChg>
  </pc:docChgLst>
  <pc:docChgLst>
    <pc:chgData name="Yao Liu" userId="De98wOxqXTFY8++esdgi1+Besv75b2e3DCsfKbqDwqA=" providerId="None" clId="Web-{3B852123-4F08-41EC-A4D1-9159F757BEBD}"/>
    <pc:docChg chg="addSld modSld sldOrd modSection">
      <pc:chgData name="Yao Liu" userId="De98wOxqXTFY8++esdgi1+Besv75b2e3DCsfKbqDwqA=" providerId="None" clId="Web-{3B852123-4F08-41EC-A4D1-9159F757BEBD}" dt="2025-03-31T02:21:41.912" v="144"/>
      <pc:docMkLst>
        <pc:docMk/>
      </pc:docMkLst>
      <pc:sldChg chg="modSp ord">
        <pc:chgData name="Yao Liu" userId="De98wOxqXTFY8++esdgi1+Besv75b2e3DCsfKbqDwqA=" providerId="None" clId="Web-{3B852123-4F08-41EC-A4D1-9159F757BEBD}" dt="2025-03-31T02:11:37.385" v="17"/>
        <pc:sldMkLst>
          <pc:docMk/>
          <pc:sldMk cId="3433391391" sldId="342"/>
        </pc:sldMkLst>
        <pc:spChg chg="mod">
          <ac:chgData name="Yao Liu" userId="De98wOxqXTFY8++esdgi1+Besv75b2e3DCsfKbqDwqA=" providerId="None" clId="Web-{3B852123-4F08-41EC-A4D1-9159F757BEBD}" dt="2025-03-31T00:11:43.296" v="16" actId="20577"/>
          <ac:spMkLst>
            <pc:docMk/>
            <pc:sldMk cId="3433391391" sldId="342"/>
            <ac:spMk id="71" creationId="{00000000-0000-0000-0000-000000000000}"/>
          </ac:spMkLst>
        </pc:spChg>
      </pc:sldChg>
      <pc:sldChg chg="addSp delSp modSp add replId">
        <pc:chgData name="Yao Liu" userId="De98wOxqXTFY8++esdgi1+Besv75b2e3DCsfKbqDwqA=" providerId="None" clId="Web-{3B852123-4F08-41EC-A4D1-9159F757BEBD}" dt="2025-03-31T02:21:41.912" v="144"/>
        <pc:sldMkLst>
          <pc:docMk/>
          <pc:sldMk cId="839805205" sldId="345"/>
        </pc:sldMkLst>
        <pc:spChg chg="add mod">
          <ac:chgData name="Yao Liu" userId="De98wOxqXTFY8++esdgi1+Besv75b2e3DCsfKbqDwqA=" providerId="None" clId="Web-{3B852123-4F08-41EC-A4D1-9159F757BEBD}" dt="2025-03-31T02:15:45.843" v="128" actId="1076"/>
          <ac:spMkLst>
            <pc:docMk/>
            <pc:sldMk cId="839805205" sldId="345"/>
            <ac:spMk id="2" creationId="{7A6EDC56-7D84-DCF5-15B3-B02AEBD0885E}"/>
          </ac:spMkLst>
        </pc:spChg>
        <pc:spChg chg="add mod">
          <ac:chgData name="Yao Liu" userId="De98wOxqXTFY8++esdgi1+Besv75b2e3DCsfKbqDwqA=" providerId="None" clId="Web-{3B852123-4F08-41EC-A4D1-9159F757BEBD}" dt="2025-03-31T02:15:51.031" v="129" actId="1076"/>
          <ac:spMkLst>
            <pc:docMk/>
            <pc:sldMk cId="839805205" sldId="345"/>
            <ac:spMk id="3" creationId="{0A0ACCB6-785C-5BFE-15DA-19AADECDF8F6}"/>
          </ac:spMkLst>
        </pc:spChg>
        <pc:spChg chg="add mod">
          <ac:chgData name="Yao Liu" userId="De98wOxqXTFY8++esdgi1+Besv75b2e3DCsfKbqDwqA=" providerId="None" clId="Web-{3B852123-4F08-41EC-A4D1-9159F757BEBD}" dt="2025-03-31T02:15:41.984" v="127" actId="1076"/>
          <ac:spMkLst>
            <pc:docMk/>
            <pc:sldMk cId="839805205" sldId="345"/>
            <ac:spMk id="4" creationId="{9D0A38D9-E58F-C1E6-6550-9092E18850B5}"/>
          </ac:spMkLst>
        </pc:spChg>
        <pc:spChg chg="add mod">
          <ac:chgData name="Yao Liu" userId="De98wOxqXTFY8++esdgi1+Besv75b2e3DCsfKbqDwqA=" providerId="None" clId="Web-{3B852123-4F08-41EC-A4D1-9159F757BEBD}" dt="2025-03-31T02:15:34.312" v="125" actId="1076"/>
          <ac:spMkLst>
            <pc:docMk/>
            <pc:sldMk cId="839805205" sldId="345"/>
            <ac:spMk id="5" creationId="{7091A4F1-59C3-DBDD-B695-759E671268E8}"/>
          </ac:spMkLst>
        </pc:spChg>
        <pc:spChg chg="add del">
          <ac:chgData name="Yao Liu" userId="De98wOxqXTFY8++esdgi1+Besv75b2e3DCsfKbqDwqA=" providerId="None" clId="Web-{3B852123-4F08-41EC-A4D1-9159F757BEBD}" dt="2025-03-31T02:21:00.457" v="140"/>
          <ac:spMkLst>
            <pc:docMk/>
            <pc:sldMk cId="839805205" sldId="345"/>
            <ac:spMk id="8" creationId="{0F1B4845-1F9A-88FF-8B12-0BE778D24CAE}"/>
          </ac:spMkLst>
        </pc:spChg>
        <pc:spChg chg="add del mod">
          <ac:chgData name="Yao Liu" userId="De98wOxqXTFY8++esdgi1+Besv75b2e3DCsfKbqDwqA=" providerId="None" clId="Web-{3B852123-4F08-41EC-A4D1-9159F757BEBD}" dt="2025-03-31T02:21:41.912" v="144"/>
          <ac:spMkLst>
            <pc:docMk/>
            <pc:sldMk cId="839805205" sldId="345"/>
            <ac:spMk id="9" creationId="{4AFE61D1-DA01-2E0E-6791-ED03D2C07F98}"/>
          </ac:spMkLst>
        </pc:spChg>
        <pc:spChg chg="mod">
          <ac:chgData name="Yao Liu" userId="De98wOxqXTFY8++esdgi1+Besv75b2e3DCsfKbqDwqA=" providerId="None" clId="Web-{3B852123-4F08-41EC-A4D1-9159F757BEBD}" dt="2025-03-31T02:11:56.996" v="28" actId="20577"/>
          <ac:spMkLst>
            <pc:docMk/>
            <pc:sldMk cId="839805205" sldId="345"/>
            <ac:spMk id="66" creationId="{89559C29-CAC4-A7D6-CCC6-D74DFE35B882}"/>
          </ac:spMkLst>
        </pc:spChg>
        <pc:spChg chg="mod">
          <ac:chgData name="Yao Liu" userId="De98wOxqXTFY8++esdgi1+Besv75b2e3DCsfKbqDwqA=" providerId="None" clId="Web-{3B852123-4F08-41EC-A4D1-9159F757BEBD}" dt="2025-03-31T02:16:17.720" v="130" actId="1076"/>
          <ac:spMkLst>
            <pc:docMk/>
            <pc:sldMk cId="839805205" sldId="345"/>
            <ac:spMk id="67" creationId="{9BECAA3E-0BD5-34C2-76AC-74983E4F39E1}"/>
          </ac:spMkLst>
        </pc:spChg>
        <pc:spChg chg="del">
          <ac:chgData name="Yao Liu" userId="De98wOxqXTFY8++esdgi1+Besv75b2e3DCsfKbqDwqA=" providerId="None" clId="Web-{3B852123-4F08-41EC-A4D1-9159F757BEBD}" dt="2025-03-31T02:13:24.907" v="65"/>
          <ac:spMkLst>
            <pc:docMk/>
            <pc:sldMk cId="839805205" sldId="345"/>
            <ac:spMk id="68" creationId="{2D331B67-FC6F-B43A-10EB-97014BCD6AC9}"/>
          </ac:spMkLst>
        </pc:spChg>
        <pc:spChg chg="del">
          <ac:chgData name="Yao Liu" userId="De98wOxqXTFY8++esdgi1+Besv75b2e3DCsfKbqDwqA=" providerId="None" clId="Web-{3B852123-4F08-41EC-A4D1-9159F757BEBD}" dt="2025-03-31T02:13:27.314" v="66"/>
          <ac:spMkLst>
            <pc:docMk/>
            <pc:sldMk cId="839805205" sldId="345"/>
            <ac:spMk id="69" creationId="{771F2057-D79A-4BB5-0958-88DBBD704613}"/>
          </ac:spMkLst>
        </pc:spChg>
        <pc:spChg chg="del mod">
          <ac:chgData name="Yao Liu" userId="De98wOxqXTFY8++esdgi1+Besv75b2e3DCsfKbqDwqA=" providerId="None" clId="Web-{3B852123-4F08-41EC-A4D1-9159F757BEBD}" dt="2025-03-31T02:15:01.356" v="113"/>
          <ac:spMkLst>
            <pc:docMk/>
            <pc:sldMk cId="839805205" sldId="345"/>
            <ac:spMk id="70" creationId="{D1FEFA2F-F8D5-7054-C3CF-E28781183B05}"/>
          </ac:spMkLst>
        </pc:spChg>
        <pc:spChg chg="del">
          <ac:chgData name="Yao Liu" userId="De98wOxqXTFY8++esdgi1+Besv75b2e3DCsfKbqDwqA=" providerId="None" clId="Web-{3B852123-4F08-41EC-A4D1-9159F757BEBD}" dt="2025-03-31T02:13:47.096" v="73"/>
          <ac:spMkLst>
            <pc:docMk/>
            <pc:sldMk cId="839805205" sldId="345"/>
            <ac:spMk id="71" creationId="{5F9BBA29-5AA1-E1D8-776F-A0933A862BCB}"/>
          </ac:spMkLst>
        </pc:spChg>
        <pc:spChg chg="del mod">
          <ac:chgData name="Yao Liu" userId="De98wOxqXTFY8++esdgi1+Besv75b2e3DCsfKbqDwqA=" providerId="None" clId="Web-{3B852123-4F08-41EC-A4D1-9159F757BEBD}" dt="2025-03-31T02:14:12.416" v="90"/>
          <ac:spMkLst>
            <pc:docMk/>
            <pc:sldMk cId="839805205" sldId="345"/>
            <ac:spMk id="72" creationId="{3E02206B-3BD3-9C8B-1259-162A145BDB4E}"/>
          </ac:spMkLst>
        </pc:spChg>
        <pc:spChg chg="del mod">
          <ac:chgData name="Yao Liu" userId="De98wOxqXTFY8++esdgi1+Besv75b2e3DCsfKbqDwqA=" providerId="None" clId="Web-{3B852123-4F08-41EC-A4D1-9159F757BEBD}" dt="2025-03-31T02:14:30.573" v="102"/>
          <ac:spMkLst>
            <pc:docMk/>
            <pc:sldMk cId="839805205" sldId="345"/>
            <ac:spMk id="73" creationId="{8DFD1541-78EE-5F86-BEB4-B7F80A128EE7}"/>
          </ac:spMkLst>
        </pc:spChg>
        <pc:spChg chg="del mod">
          <ac:chgData name="Yao Liu" userId="De98wOxqXTFY8++esdgi1+Besv75b2e3DCsfKbqDwqA=" providerId="None" clId="Web-{3B852123-4F08-41EC-A4D1-9159F757BEBD}" dt="2025-03-31T02:14:22.073" v="95"/>
          <ac:spMkLst>
            <pc:docMk/>
            <pc:sldMk cId="839805205" sldId="345"/>
            <ac:spMk id="74" creationId="{32E11107-A8B2-52E7-6CB9-089AEF64D16A}"/>
          </ac:spMkLst>
        </pc:spChg>
        <pc:spChg chg="del">
          <ac:chgData name="Yao Liu" userId="De98wOxqXTFY8++esdgi1+Besv75b2e3DCsfKbqDwqA=" providerId="None" clId="Web-{3B852123-4F08-41EC-A4D1-9159F757BEBD}" dt="2025-03-31T02:13:22.720" v="64"/>
          <ac:spMkLst>
            <pc:docMk/>
            <pc:sldMk cId="839805205" sldId="345"/>
            <ac:spMk id="75" creationId="{5F7ED35D-CCF6-CFD8-823E-AE60C62BE02E}"/>
          </ac:spMkLst>
        </pc:spChg>
        <pc:spChg chg="del">
          <ac:chgData name="Yao Liu" userId="De98wOxqXTFY8++esdgi1+Besv75b2e3DCsfKbqDwqA=" providerId="None" clId="Web-{3B852123-4F08-41EC-A4D1-9159F757BEBD}" dt="2025-03-31T02:13:45.752" v="72"/>
          <ac:spMkLst>
            <pc:docMk/>
            <pc:sldMk cId="839805205" sldId="345"/>
            <ac:spMk id="80" creationId="{C9FE5FB5-F027-E93B-3C68-83FBBC2D1463}"/>
          </ac:spMkLst>
        </pc:spChg>
        <pc:cxnChg chg="add del">
          <ac:chgData name="Yao Liu" userId="De98wOxqXTFY8++esdgi1+Besv75b2e3DCsfKbqDwqA=" providerId="None" clId="Web-{3B852123-4F08-41EC-A4D1-9159F757BEBD}" dt="2025-03-31T02:16:38.597" v="132"/>
          <ac:cxnSpMkLst>
            <pc:docMk/>
            <pc:sldMk cId="839805205" sldId="345"/>
            <ac:cxnSpMk id="6" creationId="{CB415E20-51E4-9BAE-3BCD-CB53A286EEBD}"/>
          </ac:cxnSpMkLst>
        </pc:cxnChg>
        <pc:cxnChg chg="add mod">
          <ac:chgData name="Yao Liu" userId="De98wOxqXTFY8++esdgi1+Besv75b2e3DCsfKbqDwqA=" providerId="None" clId="Web-{3B852123-4F08-41EC-A4D1-9159F757BEBD}" dt="2025-03-31T02:17:26.975" v="138" actId="14100"/>
          <ac:cxnSpMkLst>
            <pc:docMk/>
            <pc:sldMk cId="839805205" sldId="345"/>
            <ac:cxnSpMk id="7" creationId="{45D65351-E1C2-A243-C86F-87A2C2A992C2}"/>
          </ac:cxnSpMkLst>
        </pc:cxnChg>
        <pc:cxnChg chg="del mod">
          <ac:chgData name="Yao Liu" userId="De98wOxqXTFY8++esdgi1+Besv75b2e3DCsfKbqDwqA=" providerId="None" clId="Web-{3B852123-4F08-41EC-A4D1-9159F757BEBD}" dt="2025-03-31T02:13:29.533" v="67"/>
          <ac:cxnSpMkLst>
            <pc:docMk/>
            <pc:sldMk cId="839805205" sldId="345"/>
            <ac:cxnSpMk id="76" creationId="{DB26E0C8-0433-AA1B-1EB7-792E6FEE1BF9}"/>
          </ac:cxnSpMkLst>
        </pc:cxnChg>
        <pc:cxnChg chg="del mod">
          <ac:chgData name="Yao Liu" userId="De98wOxqXTFY8++esdgi1+Besv75b2e3DCsfKbqDwqA=" providerId="None" clId="Web-{3B852123-4F08-41EC-A4D1-9159F757BEBD}" dt="2025-03-31T02:13:31.408" v="68"/>
          <ac:cxnSpMkLst>
            <pc:docMk/>
            <pc:sldMk cId="839805205" sldId="345"/>
            <ac:cxnSpMk id="77" creationId="{5CEE2857-0F06-0C18-7D9F-1A2C79483210}"/>
          </ac:cxnSpMkLst>
        </pc:cxnChg>
        <pc:cxnChg chg="del mod">
          <ac:chgData name="Yao Liu" userId="De98wOxqXTFY8++esdgi1+Besv75b2e3DCsfKbqDwqA=" providerId="None" clId="Web-{3B852123-4F08-41EC-A4D1-9159F757BEBD}" dt="2025-03-31T02:12:59.250" v="42"/>
          <ac:cxnSpMkLst>
            <pc:docMk/>
            <pc:sldMk cId="839805205" sldId="345"/>
            <ac:cxnSpMk id="78" creationId="{B3D51771-6237-848B-504B-1B9AE8A8802A}"/>
          </ac:cxnSpMkLst>
        </pc:cxnChg>
        <pc:cxnChg chg="del mod">
          <ac:chgData name="Yao Liu" userId="De98wOxqXTFY8++esdgi1+Besv75b2e3DCsfKbqDwqA=" providerId="None" clId="Web-{3B852123-4F08-41EC-A4D1-9159F757BEBD}" dt="2025-03-31T02:13:01.062" v="43"/>
          <ac:cxnSpMkLst>
            <pc:docMk/>
            <pc:sldMk cId="839805205" sldId="345"/>
            <ac:cxnSpMk id="79" creationId="{6FD85A4A-1A9C-C163-0361-9DD37FABAC1A}"/>
          </ac:cxnSpMkLst>
        </pc:cxnChg>
      </pc:sldChg>
    </pc:docChg>
  </pc:docChgLst>
  <pc:docChgLst>
    <pc:chgData name="Yijun Wang" userId="Of/0Pj+qBr5fypY8jeq4N4QA/9LywGn1V9GniuUBQzk=" providerId="None" clId="Web-{EA909E3F-D35B-4943-9266-8B75831B0D3C}"/>
    <pc:docChg chg="modSld">
      <pc:chgData name="Yijun Wang" userId="Of/0Pj+qBr5fypY8jeq4N4QA/9LywGn1V9GniuUBQzk=" providerId="None" clId="Web-{EA909E3F-D35B-4943-9266-8B75831B0D3C}" dt="2025-03-30T22:18:23.974" v="188" actId="1076"/>
      <pc:docMkLst>
        <pc:docMk/>
      </pc:docMkLst>
      <pc:sldChg chg="modSp">
        <pc:chgData name="Yijun Wang" userId="Of/0Pj+qBr5fypY8jeq4N4QA/9LywGn1V9GniuUBQzk=" providerId="None" clId="Web-{EA909E3F-D35B-4943-9266-8B75831B0D3C}" dt="2025-03-30T22:18:23.974" v="188" actId="1076"/>
        <pc:sldMkLst>
          <pc:docMk/>
          <pc:sldMk cId="773216494" sldId="333"/>
        </pc:sldMkLst>
        <pc:spChg chg="mod">
          <ac:chgData name="Yijun Wang" userId="Of/0Pj+qBr5fypY8jeq4N4QA/9LywGn1V9GniuUBQzk=" providerId="None" clId="Web-{EA909E3F-D35B-4943-9266-8B75831B0D3C}" dt="2025-03-30T22:18:23.974" v="188" actId="1076"/>
          <ac:spMkLst>
            <pc:docMk/>
            <pc:sldMk cId="773216494" sldId="333"/>
            <ac:spMk id="17" creationId="{2335EFDB-D7E3-9185-6725-1AD73FDA61C3}"/>
          </ac:spMkLst>
        </pc:spChg>
      </pc:sldChg>
      <pc:sldChg chg="addSp modSp">
        <pc:chgData name="Yijun Wang" userId="Of/0Pj+qBr5fypY8jeq4N4QA/9LywGn1V9GniuUBQzk=" providerId="None" clId="Web-{EA909E3F-D35B-4943-9266-8B75831B0D3C}" dt="2025-03-30T22:18:13.380" v="187" actId="1076"/>
        <pc:sldMkLst>
          <pc:docMk/>
          <pc:sldMk cId="378504258" sldId="341"/>
        </pc:sldMkLst>
        <pc:spChg chg="add mod ord">
          <ac:chgData name="Yijun Wang" userId="Of/0Pj+qBr5fypY8jeq4N4QA/9LywGn1V9GniuUBQzk=" providerId="None" clId="Web-{EA909E3F-D35B-4943-9266-8B75831B0D3C}" dt="2025-03-30T22:16:51.269" v="167" actId="1076"/>
          <ac:spMkLst>
            <pc:docMk/>
            <pc:sldMk cId="378504258" sldId="341"/>
            <ac:spMk id="3" creationId="{93710142-DA35-2B2B-83F5-2E1B0C177E50}"/>
          </ac:spMkLst>
        </pc:spChg>
        <pc:spChg chg="mod">
          <ac:chgData name="Yijun Wang" userId="Of/0Pj+qBr5fypY8jeq4N4QA/9LywGn1V9GniuUBQzk=" providerId="None" clId="Web-{EA909E3F-D35B-4943-9266-8B75831B0D3C}" dt="2025-03-30T22:17:19.363" v="175" actId="20577"/>
          <ac:spMkLst>
            <pc:docMk/>
            <pc:sldMk cId="378504258" sldId="341"/>
            <ac:spMk id="4" creationId="{5B82BCED-CE0C-1BE9-25C4-50D90C2892DE}"/>
          </ac:spMkLst>
        </pc:spChg>
        <pc:spChg chg="add mod ord">
          <ac:chgData name="Yijun Wang" userId="Of/0Pj+qBr5fypY8jeq4N4QA/9LywGn1V9GniuUBQzk=" providerId="None" clId="Web-{EA909E3F-D35B-4943-9266-8B75831B0D3C}" dt="2025-03-30T22:16:51.269" v="168" actId="1076"/>
          <ac:spMkLst>
            <pc:docMk/>
            <pc:sldMk cId="378504258" sldId="341"/>
            <ac:spMk id="7" creationId="{688FA449-76BC-755E-2F9C-DF211D35D31D}"/>
          </ac:spMkLst>
        </pc:spChg>
        <pc:spChg chg="mod ord">
          <ac:chgData name="Yijun Wang" userId="Of/0Pj+qBr5fypY8jeq4N4QA/9LywGn1V9GniuUBQzk=" providerId="None" clId="Web-{EA909E3F-D35B-4943-9266-8B75831B0D3C}" dt="2025-03-30T22:16:51.269" v="166" actId="1076"/>
          <ac:spMkLst>
            <pc:docMk/>
            <pc:sldMk cId="378504258" sldId="341"/>
            <ac:spMk id="8" creationId="{0CB6C907-5BF3-58C5-62E7-AE4BE8ABB10F}"/>
          </ac:spMkLst>
        </pc:spChg>
        <pc:spChg chg="mod">
          <ac:chgData name="Yijun Wang" userId="Of/0Pj+qBr5fypY8jeq4N4QA/9LywGn1V9GniuUBQzk=" providerId="None" clId="Web-{EA909E3F-D35B-4943-9266-8B75831B0D3C}" dt="2025-03-30T22:17:22.519" v="176" actId="20577"/>
          <ac:spMkLst>
            <pc:docMk/>
            <pc:sldMk cId="378504258" sldId="341"/>
            <ac:spMk id="9" creationId="{C19F3323-B12C-B3D0-1426-9C8B4C99564B}"/>
          </ac:spMkLst>
        </pc:spChg>
        <pc:spChg chg="mod">
          <ac:chgData name="Yijun Wang" userId="Of/0Pj+qBr5fypY8jeq4N4QA/9LywGn1V9GniuUBQzk=" providerId="None" clId="Web-{EA909E3F-D35B-4943-9266-8B75831B0D3C}" dt="2025-03-30T22:16:51.269" v="163" actId="1076"/>
          <ac:spMkLst>
            <pc:docMk/>
            <pc:sldMk cId="378504258" sldId="341"/>
            <ac:spMk id="10" creationId="{0E71ADDC-31BC-00D2-4E34-C3B23ACEB955}"/>
          </ac:spMkLst>
        </pc:spChg>
        <pc:spChg chg="mod">
          <ac:chgData name="Yijun Wang" userId="Of/0Pj+qBr5fypY8jeq4N4QA/9LywGn1V9GniuUBQzk=" providerId="None" clId="Web-{EA909E3F-D35B-4943-9266-8B75831B0D3C}" dt="2025-03-30T22:17:25.098" v="177" actId="20577"/>
          <ac:spMkLst>
            <pc:docMk/>
            <pc:sldMk cId="378504258" sldId="341"/>
            <ac:spMk id="15" creationId="{523FC533-C54A-FC3D-2A88-32116EEB4F10}"/>
          </ac:spMkLst>
        </pc:spChg>
        <pc:spChg chg="mod">
          <ac:chgData name="Yijun Wang" userId="Of/0Pj+qBr5fypY8jeq4N4QA/9LywGn1V9GniuUBQzk=" providerId="None" clId="Web-{EA909E3F-D35B-4943-9266-8B75831B0D3C}" dt="2025-03-30T22:16:51.269" v="161" actId="1076"/>
          <ac:spMkLst>
            <pc:docMk/>
            <pc:sldMk cId="378504258" sldId="341"/>
            <ac:spMk id="16" creationId="{1CE84609-F3A0-7C1F-1C47-BC32C4029675}"/>
          </ac:spMkLst>
        </pc:spChg>
        <pc:grpChg chg="add mod">
          <ac:chgData name="Yijun Wang" userId="Of/0Pj+qBr5fypY8jeq4N4QA/9LywGn1V9GniuUBQzk=" providerId="None" clId="Web-{EA909E3F-D35B-4943-9266-8B75831B0D3C}" dt="2025-03-30T22:18:13.380" v="187" actId="1076"/>
          <ac:grpSpMkLst>
            <pc:docMk/>
            <pc:sldMk cId="378504258" sldId="341"/>
            <ac:grpSpMk id="11" creationId="{A3B11F47-5FD7-39BD-6DF2-330C097E460C}"/>
          </ac:grpSpMkLst>
        </pc:grpChg>
      </pc:sldChg>
    </pc:docChg>
  </pc:docChgLst>
  <pc:docChgLst>
    <pc:chgData name="Hsueh-Ning Chao" userId="I32u27yO7tdajtqyP71sKDiQulIz6ic0z1xl0wdhUYk=" providerId="None" clId="Web-{67E6AFA8-7368-49B0-9966-3838041AB63A}"/>
    <pc:docChg chg="sldOrd">
      <pc:chgData name="Hsueh-Ning Chao" userId="I32u27yO7tdajtqyP71sKDiQulIz6ic0z1xl0wdhUYk=" providerId="None" clId="Web-{67E6AFA8-7368-49B0-9966-3838041AB63A}" dt="2025-03-31T20:54:02.327" v="0"/>
      <pc:docMkLst>
        <pc:docMk/>
      </pc:docMkLst>
      <pc:sldChg chg="ord">
        <pc:chgData name="Hsueh-Ning Chao" userId="I32u27yO7tdajtqyP71sKDiQulIz6ic0z1xl0wdhUYk=" providerId="None" clId="Web-{67E6AFA8-7368-49B0-9966-3838041AB63A}" dt="2025-03-31T20:54:02.327" v="0"/>
        <pc:sldMkLst>
          <pc:docMk/>
          <pc:sldMk cId="4175323384" sldId="327"/>
        </pc:sldMkLst>
      </pc:sldChg>
    </pc:docChg>
  </pc:docChgLst>
  <pc:docChgLst>
    <pc:chgData name="Ananth Mohan" userId="0+ntHPCRoNBLvPdhBUzfljBEc8fje1ZhpS6eiRuEUeE=" providerId="None" clId="Web-{A8696772-1F42-482B-997C-9E50B198B0B1}"/>
    <pc:docChg chg="addSld delSld modSld sldOrd addSection modSection">
      <pc:chgData name="Ananth Mohan" userId="0+ntHPCRoNBLvPdhBUzfljBEc8fje1ZhpS6eiRuEUeE=" providerId="None" clId="Web-{A8696772-1F42-482B-997C-9E50B198B0B1}" dt="2025-03-25T16:22:32.196" v="697"/>
      <pc:docMkLst>
        <pc:docMk/>
      </pc:docMkLst>
      <pc:sldChg chg="addSp delSp modSp">
        <pc:chgData name="Ananth Mohan" userId="0+ntHPCRoNBLvPdhBUzfljBEc8fje1ZhpS6eiRuEUeE=" providerId="None" clId="Web-{A8696772-1F42-482B-997C-9E50B198B0B1}" dt="2025-03-25T15:32:49.040" v="451" actId="20577"/>
        <pc:sldMkLst>
          <pc:docMk/>
          <pc:sldMk cId="2708108178" sldId="257"/>
        </pc:sldMkLst>
        <pc:spChg chg="mod">
          <ac:chgData name="Ananth Mohan" userId="0+ntHPCRoNBLvPdhBUzfljBEc8fje1ZhpS6eiRuEUeE=" providerId="None" clId="Web-{A8696772-1F42-482B-997C-9E50B198B0B1}" dt="2025-03-25T02:26:13.446" v="76" actId="14100"/>
          <ac:spMkLst>
            <pc:docMk/>
            <pc:sldMk cId="2708108178" sldId="257"/>
            <ac:spMk id="2" creationId="{54EA7F14-B9DE-164B-9F38-47D5668D2586}"/>
          </ac:spMkLst>
        </pc:spChg>
        <pc:spChg chg="del">
          <ac:chgData name="Ananth Mohan" userId="0+ntHPCRoNBLvPdhBUzfljBEc8fje1ZhpS6eiRuEUeE=" providerId="None" clId="Web-{A8696772-1F42-482B-997C-9E50B198B0B1}" dt="2025-03-25T02:24:42.755" v="33"/>
          <ac:spMkLst>
            <pc:docMk/>
            <pc:sldMk cId="2708108178" sldId="257"/>
            <ac:spMk id="3" creationId="{25E23969-B503-C04E-9B40-020A6AB945EA}"/>
          </ac:spMkLst>
        </pc:spChg>
        <pc:spChg chg="add del">
          <ac:chgData name="Ananth Mohan" userId="0+ntHPCRoNBLvPdhBUzfljBEc8fje1ZhpS6eiRuEUeE=" providerId="None" clId="Web-{A8696772-1F42-482B-997C-9E50B198B0B1}" dt="2025-03-25T02:23:22.188" v="9"/>
          <ac:spMkLst>
            <pc:docMk/>
            <pc:sldMk cId="2708108178" sldId="257"/>
            <ac:spMk id="8" creationId="{7A944E77-0F91-A2B8-D59F-8AACC1B5F480}"/>
          </ac:spMkLst>
        </pc:spChg>
        <pc:spChg chg="add mod">
          <ac:chgData name="Ananth Mohan" userId="0+ntHPCRoNBLvPdhBUzfljBEc8fje1ZhpS6eiRuEUeE=" providerId="None" clId="Web-{A8696772-1F42-482B-997C-9E50B198B0B1}" dt="2025-03-25T15:32:49.040" v="451" actId="20577"/>
          <ac:spMkLst>
            <pc:docMk/>
            <pc:sldMk cId="2708108178" sldId="257"/>
            <ac:spMk id="18" creationId="{6B35AC07-1F92-DE50-35BF-70C2C768AB42}"/>
          </ac:spMkLst>
        </pc:spChg>
        <pc:picChg chg="add del">
          <ac:chgData name="Ananth Mohan" userId="0+ntHPCRoNBLvPdhBUzfljBEc8fje1ZhpS6eiRuEUeE=" providerId="None" clId="Web-{A8696772-1F42-482B-997C-9E50B198B0B1}" dt="2025-03-25T02:23:22.188" v="9"/>
          <ac:picMkLst>
            <pc:docMk/>
            <pc:sldMk cId="2708108178" sldId="257"/>
            <ac:picMk id="6" creationId="{486A0C58-EC79-1171-04D5-69D65D61C307}"/>
          </ac:picMkLst>
        </pc:picChg>
        <pc:picChg chg="mod">
          <ac:chgData name="Ananth Mohan" userId="0+ntHPCRoNBLvPdhBUzfljBEc8fje1ZhpS6eiRuEUeE=" providerId="None" clId="Web-{A8696772-1F42-482B-997C-9E50B198B0B1}" dt="2025-03-25T02:26:39.729" v="84" actId="1076"/>
          <ac:picMkLst>
            <pc:docMk/>
            <pc:sldMk cId="2708108178" sldId="257"/>
            <ac:picMk id="7" creationId="{5DA46C35-992A-D7E8-53F5-17C7FBFF35BB}"/>
          </ac:picMkLst>
        </pc:picChg>
        <pc:picChg chg="add del mod">
          <ac:chgData name="Ananth Mohan" userId="0+ntHPCRoNBLvPdhBUzfljBEc8fje1ZhpS6eiRuEUeE=" providerId="None" clId="Web-{A8696772-1F42-482B-997C-9E50B198B0B1}" dt="2025-03-25T02:23:22.188" v="9"/>
          <ac:picMkLst>
            <pc:docMk/>
            <pc:sldMk cId="2708108178" sldId="257"/>
            <ac:picMk id="9" creationId="{8A1E435C-3168-AB10-5837-83EECFA6D9F8}"/>
          </ac:picMkLst>
        </pc:picChg>
        <pc:picChg chg="add del">
          <ac:chgData name="Ananth Mohan" userId="0+ntHPCRoNBLvPdhBUzfljBEc8fje1ZhpS6eiRuEUeE=" providerId="None" clId="Web-{A8696772-1F42-482B-997C-9E50B198B0B1}" dt="2025-03-25T02:23:22.188" v="9"/>
          <ac:picMkLst>
            <pc:docMk/>
            <pc:sldMk cId="2708108178" sldId="257"/>
            <ac:picMk id="10" creationId="{FC64191F-787D-F12F-E95D-E6A87AAFD11E}"/>
          </ac:picMkLst>
        </pc:picChg>
        <pc:picChg chg="add del">
          <ac:chgData name="Ananth Mohan" userId="0+ntHPCRoNBLvPdhBUzfljBEc8fje1ZhpS6eiRuEUeE=" providerId="None" clId="Web-{A8696772-1F42-482B-997C-9E50B198B0B1}" dt="2025-03-25T02:23:22.188" v="9"/>
          <ac:picMkLst>
            <pc:docMk/>
            <pc:sldMk cId="2708108178" sldId="257"/>
            <ac:picMk id="11" creationId="{181ED16E-A00F-F235-9D93-37F520A31C96}"/>
          </ac:picMkLst>
        </pc:picChg>
        <pc:picChg chg="add del mod">
          <ac:chgData name="Ananth Mohan" userId="0+ntHPCRoNBLvPdhBUzfljBEc8fje1ZhpS6eiRuEUeE=" providerId="None" clId="Web-{A8696772-1F42-482B-997C-9E50B198B0B1}" dt="2025-03-25T02:23:22.188" v="9"/>
          <ac:picMkLst>
            <pc:docMk/>
            <pc:sldMk cId="2708108178" sldId="257"/>
            <ac:picMk id="12" creationId="{DDDEC562-1A15-82CB-8875-D1F5928D56B3}"/>
          </ac:picMkLst>
        </pc:picChg>
        <pc:picChg chg="add del">
          <ac:chgData name="Ananth Mohan" userId="0+ntHPCRoNBLvPdhBUzfljBEc8fje1ZhpS6eiRuEUeE=" providerId="None" clId="Web-{A8696772-1F42-482B-997C-9E50B198B0B1}" dt="2025-03-25T02:23:22.188" v="9"/>
          <ac:picMkLst>
            <pc:docMk/>
            <pc:sldMk cId="2708108178" sldId="257"/>
            <ac:picMk id="13" creationId="{79FB5AEB-3DAD-1FFE-EEE8-34DE8B2D4409}"/>
          </ac:picMkLst>
        </pc:picChg>
        <pc:picChg chg="add del mod">
          <ac:chgData name="Ananth Mohan" userId="0+ntHPCRoNBLvPdhBUzfljBEc8fje1ZhpS6eiRuEUeE=" providerId="None" clId="Web-{A8696772-1F42-482B-997C-9E50B198B0B1}" dt="2025-03-25T02:23:22.188" v="9"/>
          <ac:picMkLst>
            <pc:docMk/>
            <pc:sldMk cId="2708108178" sldId="257"/>
            <ac:picMk id="14" creationId="{AEF9494A-AD3C-E933-30A9-D6F8742DB88D}"/>
          </ac:picMkLst>
        </pc:picChg>
        <pc:picChg chg="add del mod">
          <ac:chgData name="Ananth Mohan" userId="0+ntHPCRoNBLvPdhBUzfljBEc8fje1ZhpS6eiRuEUeE=" providerId="None" clId="Web-{A8696772-1F42-482B-997C-9E50B198B0B1}" dt="2025-03-25T02:23:22.188" v="9"/>
          <ac:picMkLst>
            <pc:docMk/>
            <pc:sldMk cId="2708108178" sldId="257"/>
            <ac:picMk id="15" creationId="{0F46F35B-A7FD-2D13-1A05-D60E19736906}"/>
          </ac:picMkLst>
        </pc:picChg>
        <pc:picChg chg="add del">
          <ac:chgData name="Ananth Mohan" userId="0+ntHPCRoNBLvPdhBUzfljBEc8fje1ZhpS6eiRuEUeE=" providerId="None" clId="Web-{A8696772-1F42-482B-997C-9E50B198B0B1}" dt="2025-03-25T02:23:22.188" v="9"/>
          <ac:picMkLst>
            <pc:docMk/>
            <pc:sldMk cId="2708108178" sldId="257"/>
            <ac:picMk id="16" creationId="{42F02FF9-5933-F2E5-3055-58B04F0127B2}"/>
          </ac:picMkLst>
        </pc:picChg>
      </pc:sldChg>
      <pc:sldChg chg="ord">
        <pc:chgData name="Ananth Mohan" userId="0+ntHPCRoNBLvPdhBUzfljBEc8fje1ZhpS6eiRuEUeE=" providerId="None" clId="Web-{A8696772-1F42-482B-997C-9E50B198B0B1}" dt="2025-03-25T16:21:51.664" v="691"/>
        <pc:sldMkLst>
          <pc:docMk/>
          <pc:sldMk cId="481814463" sldId="262"/>
        </pc:sldMkLst>
      </pc:sldChg>
      <pc:sldChg chg="ord">
        <pc:chgData name="Ananth Mohan" userId="0+ntHPCRoNBLvPdhBUzfljBEc8fje1ZhpS6eiRuEUeE=" providerId="None" clId="Web-{A8696772-1F42-482B-997C-9E50B198B0B1}" dt="2025-03-25T16:21:51.664" v="690"/>
        <pc:sldMkLst>
          <pc:docMk/>
          <pc:sldMk cId="2291400814" sldId="264"/>
        </pc:sldMkLst>
      </pc:sldChg>
      <pc:sldChg chg="addSp delSp modSp del">
        <pc:chgData name="Ananth Mohan" userId="0+ntHPCRoNBLvPdhBUzfljBEc8fje1ZhpS6eiRuEUeE=" providerId="None" clId="Web-{A8696772-1F42-482B-997C-9E50B198B0B1}" dt="2025-03-25T15:26:54.014" v="394"/>
        <pc:sldMkLst>
          <pc:docMk/>
          <pc:sldMk cId="1025903985" sldId="266"/>
        </pc:sldMkLst>
        <pc:spChg chg="del">
          <ac:chgData name="Ananth Mohan" userId="0+ntHPCRoNBLvPdhBUzfljBEc8fje1ZhpS6eiRuEUeE=" providerId="None" clId="Web-{A8696772-1F42-482B-997C-9E50B198B0B1}" dt="2025-03-25T15:26:47.264" v="393"/>
          <ac:spMkLst>
            <pc:docMk/>
            <pc:sldMk cId="1025903985" sldId="266"/>
            <ac:spMk id="2" creationId="{949D1231-D6B3-2E20-B299-50573AB6FA73}"/>
          </ac:spMkLst>
        </pc:spChg>
        <pc:spChg chg="add mod">
          <ac:chgData name="Ananth Mohan" userId="0+ntHPCRoNBLvPdhBUzfljBEc8fje1ZhpS6eiRuEUeE=" providerId="None" clId="Web-{A8696772-1F42-482B-997C-9E50B198B0B1}" dt="2025-03-25T15:26:47.264" v="393"/>
          <ac:spMkLst>
            <pc:docMk/>
            <pc:sldMk cId="1025903985" sldId="266"/>
            <ac:spMk id="4" creationId="{7C2E2675-A9D4-47D6-BAD9-023CACCC91CE}"/>
          </ac:spMkLst>
        </pc:spChg>
      </pc:sldChg>
      <pc:sldChg chg="del ord">
        <pc:chgData name="Ananth Mohan" userId="0+ntHPCRoNBLvPdhBUzfljBEc8fje1ZhpS6eiRuEUeE=" providerId="None" clId="Web-{A8696772-1F42-482B-997C-9E50B198B0B1}" dt="2025-03-25T16:12:28.821" v="585"/>
        <pc:sldMkLst>
          <pc:docMk/>
          <pc:sldMk cId="1603908050" sldId="267"/>
        </pc:sldMkLst>
      </pc:sldChg>
      <pc:sldChg chg="ord">
        <pc:chgData name="Ananth Mohan" userId="0+ntHPCRoNBLvPdhBUzfljBEc8fje1ZhpS6eiRuEUeE=" providerId="None" clId="Web-{A8696772-1F42-482B-997C-9E50B198B0B1}" dt="2025-03-25T16:14:17.542" v="602"/>
        <pc:sldMkLst>
          <pc:docMk/>
          <pc:sldMk cId="3262025372" sldId="270"/>
        </pc:sldMkLst>
      </pc:sldChg>
      <pc:sldChg chg="ord">
        <pc:chgData name="Ananth Mohan" userId="0+ntHPCRoNBLvPdhBUzfljBEc8fje1ZhpS6eiRuEUeE=" providerId="None" clId="Web-{A8696772-1F42-482B-997C-9E50B198B0B1}" dt="2025-03-25T16:14:17.542" v="608"/>
        <pc:sldMkLst>
          <pc:docMk/>
          <pc:sldMk cId="2674854915" sldId="278"/>
        </pc:sldMkLst>
      </pc:sldChg>
      <pc:sldChg chg="ord">
        <pc:chgData name="Ananth Mohan" userId="0+ntHPCRoNBLvPdhBUzfljBEc8fje1ZhpS6eiRuEUeE=" providerId="None" clId="Web-{A8696772-1F42-482B-997C-9E50B198B0B1}" dt="2025-03-25T16:14:17.542" v="607"/>
        <pc:sldMkLst>
          <pc:docMk/>
          <pc:sldMk cId="1554789273" sldId="279"/>
        </pc:sldMkLst>
      </pc:sldChg>
      <pc:sldChg chg="ord">
        <pc:chgData name="Ananth Mohan" userId="0+ntHPCRoNBLvPdhBUzfljBEc8fje1ZhpS6eiRuEUeE=" providerId="None" clId="Web-{A8696772-1F42-482B-997C-9E50B198B0B1}" dt="2025-03-25T16:14:17.542" v="604"/>
        <pc:sldMkLst>
          <pc:docMk/>
          <pc:sldMk cId="2959983989" sldId="280"/>
        </pc:sldMkLst>
      </pc:sldChg>
      <pc:sldChg chg="ord">
        <pc:chgData name="Ananth Mohan" userId="0+ntHPCRoNBLvPdhBUzfljBEc8fje1ZhpS6eiRuEUeE=" providerId="None" clId="Web-{A8696772-1F42-482B-997C-9E50B198B0B1}" dt="2025-03-25T16:14:17.542" v="603"/>
        <pc:sldMkLst>
          <pc:docMk/>
          <pc:sldMk cId="1701462827" sldId="281"/>
        </pc:sldMkLst>
      </pc:sldChg>
      <pc:sldChg chg="ord">
        <pc:chgData name="Ananth Mohan" userId="0+ntHPCRoNBLvPdhBUzfljBEc8fje1ZhpS6eiRuEUeE=" providerId="None" clId="Web-{A8696772-1F42-482B-997C-9E50B198B0B1}" dt="2025-03-25T16:14:17.542" v="612"/>
        <pc:sldMkLst>
          <pc:docMk/>
          <pc:sldMk cId="1625305463" sldId="282"/>
        </pc:sldMkLst>
      </pc:sldChg>
      <pc:sldChg chg="ord">
        <pc:chgData name="Ananth Mohan" userId="0+ntHPCRoNBLvPdhBUzfljBEc8fje1ZhpS6eiRuEUeE=" providerId="None" clId="Web-{A8696772-1F42-482B-997C-9E50B198B0B1}" dt="2025-03-25T16:14:17.542" v="611"/>
        <pc:sldMkLst>
          <pc:docMk/>
          <pc:sldMk cId="4267538848" sldId="287"/>
        </pc:sldMkLst>
      </pc:sldChg>
      <pc:sldChg chg="ord">
        <pc:chgData name="Ananth Mohan" userId="0+ntHPCRoNBLvPdhBUzfljBEc8fje1ZhpS6eiRuEUeE=" providerId="None" clId="Web-{A8696772-1F42-482B-997C-9E50B198B0B1}" dt="2025-03-25T16:14:17.542" v="605"/>
        <pc:sldMkLst>
          <pc:docMk/>
          <pc:sldMk cId="1605652608" sldId="288"/>
        </pc:sldMkLst>
      </pc:sldChg>
      <pc:sldChg chg="ord">
        <pc:chgData name="Ananth Mohan" userId="0+ntHPCRoNBLvPdhBUzfljBEc8fje1ZhpS6eiRuEUeE=" providerId="None" clId="Web-{A8696772-1F42-482B-997C-9E50B198B0B1}" dt="2025-03-25T16:14:17.542" v="609"/>
        <pc:sldMkLst>
          <pc:docMk/>
          <pc:sldMk cId="3273186352" sldId="289"/>
        </pc:sldMkLst>
      </pc:sldChg>
      <pc:sldChg chg="ord">
        <pc:chgData name="Ananth Mohan" userId="0+ntHPCRoNBLvPdhBUzfljBEc8fje1ZhpS6eiRuEUeE=" providerId="None" clId="Web-{A8696772-1F42-482B-997C-9E50B198B0B1}" dt="2025-03-25T16:14:17.542" v="606"/>
        <pc:sldMkLst>
          <pc:docMk/>
          <pc:sldMk cId="119294938" sldId="291"/>
        </pc:sldMkLst>
      </pc:sldChg>
      <pc:sldChg chg="ord">
        <pc:chgData name="Ananth Mohan" userId="0+ntHPCRoNBLvPdhBUzfljBEc8fje1ZhpS6eiRuEUeE=" providerId="None" clId="Web-{A8696772-1F42-482B-997C-9E50B198B0B1}" dt="2025-03-25T16:14:17.542" v="610"/>
        <pc:sldMkLst>
          <pc:docMk/>
          <pc:sldMk cId="2557766554" sldId="292"/>
        </pc:sldMkLst>
      </pc:sldChg>
      <pc:sldChg chg="ord">
        <pc:chgData name="Ananth Mohan" userId="0+ntHPCRoNBLvPdhBUzfljBEc8fje1ZhpS6eiRuEUeE=" providerId="None" clId="Web-{A8696772-1F42-482B-997C-9E50B198B0B1}" dt="2025-03-25T16:15:31.998" v="632"/>
        <pc:sldMkLst>
          <pc:docMk/>
          <pc:sldMk cId="903857103" sldId="293"/>
        </pc:sldMkLst>
      </pc:sldChg>
      <pc:sldChg chg="ord">
        <pc:chgData name="Ananth Mohan" userId="0+ntHPCRoNBLvPdhBUzfljBEc8fje1ZhpS6eiRuEUeE=" providerId="None" clId="Web-{A8696772-1F42-482B-997C-9E50B198B0B1}" dt="2025-03-25T16:15:31.998" v="630"/>
        <pc:sldMkLst>
          <pc:docMk/>
          <pc:sldMk cId="938709557" sldId="295"/>
        </pc:sldMkLst>
      </pc:sldChg>
      <pc:sldChg chg="ord">
        <pc:chgData name="Ananth Mohan" userId="0+ntHPCRoNBLvPdhBUzfljBEc8fje1ZhpS6eiRuEUeE=" providerId="None" clId="Web-{A8696772-1F42-482B-997C-9E50B198B0B1}" dt="2025-03-25T16:15:31.998" v="631"/>
        <pc:sldMkLst>
          <pc:docMk/>
          <pc:sldMk cId="2921373889" sldId="296"/>
        </pc:sldMkLst>
      </pc:sldChg>
      <pc:sldChg chg="ord">
        <pc:chgData name="Ananth Mohan" userId="0+ntHPCRoNBLvPdhBUzfljBEc8fje1ZhpS6eiRuEUeE=" providerId="None" clId="Web-{A8696772-1F42-482B-997C-9E50B198B0B1}" dt="2025-03-25T16:22:21.790" v="694"/>
        <pc:sldMkLst>
          <pc:docMk/>
          <pc:sldMk cId="2333925731" sldId="297"/>
        </pc:sldMkLst>
      </pc:sldChg>
      <pc:sldChg chg="ord">
        <pc:chgData name="Ananth Mohan" userId="0+ntHPCRoNBLvPdhBUzfljBEc8fje1ZhpS6eiRuEUeE=" providerId="None" clId="Web-{A8696772-1F42-482B-997C-9E50B198B0B1}" dt="2025-03-25T16:22:32.196" v="697"/>
        <pc:sldMkLst>
          <pc:docMk/>
          <pc:sldMk cId="730390105" sldId="298"/>
        </pc:sldMkLst>
      </pc:sldChg>
      <pc:sldChg chg="delSp">
        <pc:chgData name="Ananth Mohan" userId="0+ntHPCRoNBLvPdhBUzfljBEc8fje1ZhpS6eiRuEUeE=" providerId="None" clId="Web-{A8696772-1F42-482B-997C-9E50B198B0B1}" dt="2025-03-25T16:17:36.860" v="647"/>
        <pc:sldMkLst>
          <pc:docMk/>
          <pc:sldMk cId="1170602057" sldId="299"/>
        </pc:sldMkLst>
        <pc:spChg chg="del">
          <ac:chgData name="Ananth Mohan" userId="0+ntHPCRoNBLvPdhBUzfljBEc8fje1ZhpS6eiRuEUeE=" providerId="None" clId="Web-{A8696772-1F42-482B-997C-9E50B198B0B1}" dt="2025-03-25T16:17:36.860" v="647"/>
          <ac:spMkLst>
            <pc:docMk/>
            <pc:sldMk cId="1170602057" sldId="299"/>
            <ac:spMk id="13" creationId="{6C955C0B-1867-B7E2-BA0D-A850F4EDF155}"/>
          </ac:spMkLst>
        </pc:spChg>
      </pc:sldChg>
      <pc:sldChg chg="delSp">
        <pc:chgData name="Ananth Mohan" userId="0+ntHPCRoNBLvPdhBUzfljBEc8fje1ZhpS6eiRuEUeE=" providerId="None" clId="Web-{A8696772-1F42-482B-997C-9E50B198B0B1}" dt="2025-03-25T16:17:32.110" v="646"/>
        <pc:sldMkLst>
          <pc:docMk/>
          <pc:sldMk cId="2319419898" sldId="301"/>
        </pc:sldMkLst>
        <pc:spChg chg="del">
          <ac:chgData name="Ananth Mohan" userId="0+ntHPCRoNBLvPdhBUzfljBEc8fje1ZhpS6eiRuEUeE=" providerId="None" clId="Web-{A8696772-1F42-482B-997C-9E50B198B0B1}" dt="2025-03-25T16:17:32.110" v="646"/>
          <ac:spMkLst>
            <pc:docMk/>
            <pc:sldMk cId="2319419898" sldId="301"/>
            <ac:spMk id="10" creationId="{62DB4DD6-0C47-3783-C1D6-F563EF0DE754}"/>
          </ac:spMkLst>
        </pc:spChg>
      </pc:sldChg>
      <pc:sldChg chg="addSp delSp modSp ord">
        <pc:chgData name="Ananth Mohan" userId="0+ntHPCRoNBLvPdhBUzfljBEc8fje1ZhpS6eiRuEUeE=" providerId="None" clId="Web-{A8696772-1F42-482B-997C-9E50B198B0B1}" dt="2025-03-25T16:21:41.523" v="689"/>
        <pc:sldMkLst>
          <pc:docMk/>
          <pc:sldMk cId="3774185422" sldId="303"/>
        </pc:sldMkLst>
        <pc:spChg chg="mod topLvl">
          <ac:chgData name="Ananth Mohan" userId="0+ntHPCRoNBLvPdhBUzfljBEc8fje1ZhpS6eiRuEUeE=" providerId="None" clId="Web-{A8696772-1F42-482B-997C-9E50B198B0B1}" dt="2025-03-25T16:19:21.410" v="666" actId="1076"/>
          <ac:spMkLst>
            <pc:docMk/>
            <pc:sldMk cId="3774185422" sldId="303"/>
            <ac:spMk id="12" creationId="{1169DDE9-B93C-CBBF-324B-24B2DEF9B9CB}"/>
          </ac:spMkLst>
        </pc:spChg>
        <pc:grpChg chg="add del">
          <ac:chgData name="Ananth Mohan" userId="0+ntHPCRoNBLvPdhBUzfljBEc8fje1ZhpS6eiRuEUeE=" providerId="None" clId="Web-{A8696772-1F42-482B-997C-9E50B198B0B1}" dt="2025-03-25T16:18:57.550" v="650"/>
          <ac:grpSpMkLst>
            <pc:docMk/>
            <pc:sldMk cId="3774185422" sldId="303"/>
            <ac:grpSpMk id="13" creationId="{35DCD307-0B3B-42F4-A78C-441DBC811B89}"/>
          </ac:grpSpMkLst>
        </pc:grpChg>
        <pc:picChg chg="add mod">
          <ac:chgData name="Ananth Mohan" userId="0+ntHPCRoNBLvPdhBUzfljBEc8fje1ZhpS6eiRuEUeE=" providerId="None" clId="Web-{A8696772-1F42-482B-997C-9E50B198B0B1}" dt="2025-03-25T16:21:08.913" v="682" actId="1076"/>
          <ac:picMkLst>
            <pc:docMk/>
            <pc:sldMk cId="3774185422" sldId="303"/>
            <ac:picMk id="2" creationId="{8631C552-8364-1742-51AB-D847631CF4A7}"/>
          </ac:picMkLst>
        </pc:picChg>
        <pc:picChg chg="add mod">
          <ac:chgData name="Ananth Mohan" userId="0+ntHPCRoNBLvPdhBUzfljBEc8fje1ZhpS6eiRuEUeE=" providerId="None" clId="Web-{A8696772-1F42-482B-997C-9E50B198B0B1}" dt="2025-03-25T16:21:09.022" v="683" actId="1076"/>
          <ac:picMkLst>
            <pc:docMk/>
            <pc:sldMk cId="3774185422" sldId="303"/>
            <ac:picMk id="3" creationId="{4CD72DBD-C85E-7AA5-C02A-51A7632FF526}"/>
          </ac:picMkLst>
        </pc:picChg>
        <pc:picChg chg="add mod">
          <ac:chgData name="Ananth Mohan" userId="0+ntHPCRoNBLvPdhBUzfljBEc8fje1ZhpS6eiRuEUeE=" providerId="None" clId="Web-{A8696772-1F42-482B-997C-9E50B198B0B1}" dt="2025-03-25T16:21:09.100" v="684" actId="1076"/>
          <ac:picMkLst>
            <pc:docMk/>
            <pc:sldMk cId="3774185422" sldId="303"/>
            <ac:picMk id="6" creationId="{A2207189-CC6C-C540-5E3A-5F730486D484}"/>
          </ac:picMkLst>
        </pc:picChg>
        <pc:picChg chg="del topLvl">
          <ac:chgData name="Ananth Mohan" userId="0+ntHPCRoNBLvPdhBUzfljBEc8fje1ZhpS6eiRuEUeE=" providerId="None" clId="Web-{A8696772-1F42-482B-997C-9E50B198B0B1}" dt="2025-03-25T16:19:01.833" v="655"/>
          <ac:picMkLst>
            <pc:docMk/>
            <pc:sldMk cId="3774185422" sldId="303"/>
            <ac:picMk id="7" creationId="{5CEB51BA-5881-D549-60AF-4870ECD70C5A}"/>
          </ac:picMkLst>
        </pc:picChg>
        <pc:picChg chg="del topLvl">
          <ac:chgData name="Ananth Mohan" userId="0+ntHPCRoNBLvPdhBUzfljBEc8fje1ZhpS6eiRuEUeE=" providerId="None" clId="Web-{A8696772-1F42-482B-997C-9E50B198B0B1}" dt="2025-03-25T16:19:01.833" v="654"/>
          <ac:picMkLst>
            <pc:docMk/>
            <pc:sldMk cId="3774185422" sldId="303"/>
            <ac:picMk id="8" creationId="{6224BDD1-FAF0-9A21-BF6A-DF8B4A47D61B}"/>
          </ac:picMkLst>
        </pc:picChg>
        <pc:picChg chg="del topLvl">
          <ac:chgData name="Ananth Mohan" userId="0+ntHPCRoNBLvPdhBUzfljBEc8fje1ZhpS6eiRuEUeE=" providerId="None" clId="Web-{A8696772-1F42-482B-997C-9E50B198B0B1}" dt="2025-03-25T16:19:01.833" v="653"/>
          <ac:picMkLst>
            <pc:docMk/>
            <pc:sldMk cId="3774185422" sldId="303"/>
            <ac:picMk id="9" creationId="{923026DB-A4E5-FCF9-020E-4C2F1E7B2462}"/>
          </ac:picMkLst>
        </pc:picChg>
        <pc:picChg chg="del topLvl">
          <ac:chgData name="Ananth Mohan" userId="0+ntHPCRoNBLvPdhBUzfljBEc8fje1ZhpS6eiRuEUeE=" providerId="None" clId="Web-{A8696772-1F42-482B-997C-9E50B198B0B1}" dt="2025-03-25T16:19:01.816" v="652"/>
          <ac:picMkLst>
            <pc:docMk/>
            <pc:sldMk cId="3774185422" sldId="303"/>
            <ac:picMk id="10" creationId="{3C6A8745-4B29-E4D2-D1E9-684C52AA7365}"/>
          </ac:picMkLst>
        </pc:picChg>
        <pc:picChg chg="del topLvl">
          <ac:chgData name="Ananth Mohan" userId="0+ntHPCRoNBLvPdhBUzfljBEc8fje1ZhpS6eiRuEUeE=" providerId="None" clId="Web-{A8696772-1F42-482B-997C-9E50B198B0B1}" dt="2025-03-25T16:19:01.816" v="651"/>
          <ac:picMkLst>
            <pc:docMk/>
            <pc:sldMk cId="3774185422" sldId="303"/>
            <ac:picMk id="11" creationId="{C346959D-8835-646C-5803-3D7AB133250D}"/>
          </ac:picMkLst>
        </pc:picChg>
        <pc:picChg chg="add mod">
          <ac:chgData name="Ananth Mohan" userId="0+ntHPCRoNBLvPdhBUzfljBEc8fje1ZhpS6eiRuEUeE=" providerId="None" clId="Web-{A8696772-1F42-482B-997C-9E50B198B0B1}" dt="2025-03-25T16:21:09.147" v="685" actId="1076"/>
          <ac:picMkLst>
            <pc:docMk/>
            <pc:sldMk cId="3774185422" sldId="303"/>
            <ac:picMk id="14" creationId="{3DC4E666-EEC6-2769-1FFA-F0264DAB365E}"/>
          </ac:picMkLst>
        </pc:picChg>
        <pc:picChg chg="add mod">
          <ac:chgData name="Ananth Mohan" userId="0+ntHPCRoNBLvPdhBUzfljBEc8fje1ZhpS6eiRuEUeE=" providerId="None" clId="Web-{A8696772-1F42-482B-997C-9E50B198B0B1}" dt="2025-03-25T16:21:09.241" v="686" actId="1076"/>
          <ac:picMkLst>
            <pc:docMk/>
            <pc:sldMk cId="3774185422" sldId="303"/>
            <ac:picMk id="15" creationId="{3C27C955-5E3D-46C3-58A0-D65C52BC726C}"/>
          </ac:picMkLst>
        </pc:picChg>
      </pc:sldChg>
      <pc:sldChg chg="ord">
        <pc:chgData name="Ananth Mohan" userId="0+ntHPCRoNBLvPdhBUzfljBEc8fje1ZhpS6eiRuEUeE=" providerId="None" clId="Web-{A8696772-1F42-482B-997C-9E50B198B0B1}" dt="2025-03-25T16:11:52.132" v="583"/>
        <pc:sldMkLst>
          <pc:docMk/>
          <pc:sldMk cId="1025125592" sldId="306"/>
        </pc:sldMkLst>
      </pc:sldChg>
      <pc:sldChg chg="ord">
        <pc:chgData name="Ananth Mohan" userId="0+ntHPCRoNBLvPdhBUzfljBEc8fje1ZhpS6eiRuEUeE=" providerId="None" clId="Web-{A8696772-1F42-482B-997C-9E50B198B0B1}" dt="2025-03-25T16:11:52.132" v="582"/>
        <pc:sldMkLst>
          <pc:docMk/>
          <pc:sldMk cId="3333561729" sldId="307"/>
        </pc:sldMkLst>
      </pc:sldChg>
      <pc:sldChg chg="modSp ord">
        <pc:chgData name="Ananth Mohan" userId="0+ntHPCRoNBLvPdhBUzfljBEc8fje1ZhpS6eiRuEUeE=" providerId="None" clId="Web-{A8696772-1F42-482B-997C-9E50B198B0B1}" dt="2025-03-25T16:16:59.891" v="636" actId="20577"/>
        <pc:sldMkLst>
          <pc:docMk/>
          <pc:sldMk cId="246112315" sldId="312"/>
        </pc:sldMkLst>
        <pc:spChg chg="mod">
          <ac:chgData name="Ananth Mohan" userId="0+ntHPCRoNBLvPdhBUzfljBEc8fje1ZhpS6eiRuEUeE=" providerId="None" clId="Web-{A8696772-1F42-482B-997C-9E50B198B0B1}" dt="2025-03-25T16:16:59.891" v="636" actId="20577"/>
          <ac:spMkLst>
            <pc:docMk/>
            <pc:sldMk cId="246112315" sldId="312"/>
            <ac:spMk id="2" creationId="{4BF21D23-23F0-2557-45C3-553FEAD3F463}"/>
          </ac:spMkLst>
        </pc:spChg>
      </pc:sldChg>
      <pc:sldChg chg="addSp delSp modSp new">
        <pc:chgData name="Ananth Mohan" userId="0+ntHPCRoNBLvPdhBUzfljBEc8fje1ZhpS6eiRuEUeE=" providerId="None" clId="Web-{A8696772-1F42-482B-997C-9E50B198B0B1}" dt="2025-03-25T15:32:02.148" v="445" actId="1076"/>
        <pc:sldMkLst>
          <pc:docMk/>
          <pc:sldMk cId="4104319456" sldId="313"/>
        </pc:sldMkLst>
        <pc:spChg chg="add mod">
          <ac:chgData name="Ananth Mohan" userId="0+ntHPCRoNBLvPdhBUzfljBEc8fje1ZhpS6eiRuEUeE=" providerId="None" clId="Web-{A8696772-1F42-482B-997C-9E50B198B0B1}" dt="2025-03-25T15:32:02.023" v="438" actId="1076"/>
          <ac:spMkLst>
            <pc:docMk/>
            <pc:sldMk cId="4104319456" sldId="313"/>
            <ac:spMk id="2" creationId="{9550F6F6-72C3-C782-42E8-F9A90A613827}"/>
          </ac:spMkLst>
        </pc:spChg>
        <pc:spChg chg="del">
          <ac:chgData name="Ananth Mohan" userId="0+ntHPCRoNBLvPdhBUzfljBEc8fje1ZhpS6eiRuEUeE=" providerId="None" clId="Web-{A8696772-1F42-482B-997C-9E50B198B0B1}" dt="2025-03-25T02:24:18.847" v="24"/>
          <ac:spMkLst>
            <pc:docMk/>
            <pc:sldMk cId="4104319456" sldId="313"/>
            <ac:spMk id="2" creationId="{F9B7E5DE-D560-6C2B-BF86-82BB0FEDE404}"/>
          </ac:spMkLst>
        </pc:spChg>
        <pc:spChg chg="del">
          <ac:chgData name="Ananth Mohan" userId="0+ntHPCRoNBLvPdhBUzfljBEc8fje1ZhpS6eiRuEUeE=" providerId="None" clId="Web-{A8696772-1F42-482B-997C-9E50B198B0B1}" dt="2025-03-25T02:24:06.175" v="20"/>
          <ac:spMkLst>
            <pc:docMk/>
            <pc:sldMk cId="4104319456" sldId="313"/>
            <ac:spMk id="3" creationId="{E1625FF2-9438-0B6C-2A60-4C5603A46DFC}"/>
          </ac:spMkLst>
        </pc:spChg>
        <pc:spChg chg="add mod">
          <ac:chgData name="Ananth Mohan" userId="0+ntHPCRoNBLvPdhBUzfljBEc8fje1ZhpS6eiRuEUeE=" providerId="None" clId="Web-{A8696772-1F42-482B-997C-9E50B198B0B1}" dt="2025-03-25T15:32:02.039" v="439" actId="1076"/>
          <ac:spMkLst>
            <pc:docMk/>
            <pc:sldMk cId="4104319456" sldId="313"/>
            <ac:spMk id="3" creationId="{E707445C-5723-E749-DE7C-8FEE6FDD5663}"/>
          </ac:spMkLst>
        </pc:spChg>
        <pc:spChg chg="add mod">
          <ac:chgData name="Ananth Mohan" userId="0+ntHPCRoNBLvPdhBUzfljBEc8fje1ZhpS6eiRuEUeE=" providerId="None" clId="Web-{A8696772-1F42-482B-997C-9E50B198B0B1}" dt="2025-03-25T15:32:02.054" v="440" actId="1076"/>
          <ac:spMkLst>
            <pc:docMk/>
            <pc:sldMk cId="4104319456" sldId="313"/>
            <ac:spMk id="6" creationId="{030D3B60-7EE2-DA8A-1A39-42CD5865FEF7}"/>
          </ac:spMkLst>
        </pc:spChg>
        <pc:spChg chg="add del">
          <ac:chgData name="Ananth Mohan" userId="0+ntHPCRoNBLvPdhBUzfljBEc8fje1ZhpS6eiRuEUeE=" providerId="None" clId="Web-{A8696772-1F42-482B-997C-9E50B198B0B1}" dt="2025-03-25T03:08:59.666" v="111"/>
          <ac:spMkLst>
            <pc:docMk/>
            <pc:sldMk cId="4104319456" sldId="313"/>
            <ac:spMk id="7" creationId="{34869679-766C-01B8-1F72-D3F6BA638DC0}"/>
          </ac:spMkLst>
        </pc:spChg>
        <pc:spChg chg="add mod">
          <ac:chgData name="Ananth Mohan" userId="0+ntHPCRoNBLvPdhBUzfljBEc8fje1ZhpS6eiRuEUeE=" providerId="None" clId="Web-{A8696772-1F42-482B-997C-9E50B198B0B1}" dt="2025-03-25T15:32:02.070" v="441" actId="1076"/>
          <ac:spMkLst>
            <pc:docMk/>
            <pc:sldMk cId="4104319456" sldId="313"/>
            <ac:spMk id="7" creationId="{82B9775C-1C36-366C-3C4A-A6057E885950}"/>
          </ac:spMkLst>
        </pc:spChg>
        <pc:spChg chg="add del mod">
          <ac:chgData name="Ananth Mohan" userId="0+ntHPCRoNBLvPdhBUzfljBEc8fje1ZhpS6eiRuEUeE=" providerId="None" clId="Web-{A8696772-1F42-482B-997C-9E50B198B0B1}" dt="2025-03-25T03:31:50.188" v="193"/>
          <ac:spMkLst>
            <pc:docMk/>
            <pc:sldMk cId="4104319456" sldId="313"/>
            <ac:spMk id="16" creationId="{7A944E77-0F91-A2B8-D59F-8AACC1B5F480}"/>
          </ac:spMkLst>
        </pc:spChg>
        <pc:spChg chg="add mod">
          <ac:chgData name="Ananth Mohan" userId="0+ntHPCRoNBLvPdhBUzfljBEc8fje1ZhpS6eiRuEUeE=" providerId="None" clId="Web-{A8696772-1F42-482B-997C-9E50B198B0B1}" dt="2025-03-25T15:27:34.859" v="415" actId="20577"/>
          <ac:spMkLst>
            <pc:docMk/>
            <pc:sldMk cId="4104319456" sldId="313"/>
            <ac:spMk id="16" creationId="{949D1231-D6B3-2E20-B299-50573AB6FA73}"/>
          </ac:spMkLst>
        </pc:spChg>
        <pc:spChg chg="add mod">
          <ac:chgData name="Ananth Mohan" userId="0+ntHPCRoNBLvPdhBUzfljBEc8fje1ZhpS6eiRuEUeE=" providerId="None" clId="Web-{A8696772-1F42-482B-997C-9E50B198B0B1}" dt="2025-03-25T03:40:29.717" v="370" actId="1076"/>
          <ac:spMkLst>
            <pc:docMk/>
            <pc:sldMk cId="4104319456" sldId="313"/>
            <ac:spMk id="17" creationId="{463A0D55-B09C-E936-3FBB-ADBDDC99257A}"/>
          </ac:spMkLst>
        </pc:spChg>
        <pc:spChg chg="add mod">
          <ac:chgData name="Ananth Mohan" userId="0+ntHPCRoNBLvPdhBUzfljBEc8fje1ZhpS6eiRuEUeE=" providerId="None" clId="Web-{A8696772-1F42-482B-997C-9E50B198B0B1}" dt="2025-03-25T03:40:29.748" v="371" actId="1076"/>
          <ac:spMkLst>
            <pc:docMk/>
            <pc:sldMk cId="4104319456" sldId="313"/>
            <ac:spMk id="18" creationId="{3456D243-9306-3097-1E2D-6559A739192F}"/>
          </ac:spMkLst>
        </pc:spChg>
        <pc:spChg chg="add mod">
          <ac:chgData name="Ananth Mohan" userId="0+ntHPCRoNBLvPdhBUzfljBEc8fje1ZhpS6eiRuEUeE=" providerId="None" clId="Web-{A8696772-1F42-482B-997C-9E50B198B0B1}" dt="2025-03-25T03:40:29.764" v="372" actId="1076"/>
          <ac:spMkLst>
            <pc:docMk/>
            <pc:sldMk cId="4104319456" sldId="313"/>
            <ac:spMk id="19" creationId="{3FCDEB79-0B4B-EBC6-A051-29D6BE75EBC4}"/>
          </ac:spMkLst>
        </pc:spChg>
        <pc:spChg chg="add mod">
          <ac:chgData name="Ananth Mohan" userId="0+ntHPCRoNBLvPdhBUzfljBEc8fje1ZhpS6eiRuEUeE=" providerId="None" clId="Web-{A8696772-1F42-482B-997C-9E50B198B0B1}" dt="2025-03-25T03:40:29.779" v="373" actId="1076"/>
          <ac:spMkLst>
            <pc:docMk/>
            <pc:sldMk cId="4104319456" sldId="313"/>
            <ac:spMk id="20" creationId="{64391409-1CAF-86CB-C4FD-82CFE60EEED6}"/>
          </ac:spMkLst>
        </pc:spChg>
        <pc:spChg chg="add mod">
          <ac:chgData name="Ananth Mohan" userId="0+ntHPCRoNBLvPdhBUzfljBEc8fje1ZhpS6eiRuEUeE=" providerId="None" clId="Web-{A8696772-1F42-482B-997C-9E50B198B0B1}" dt="2025-03-25T15:32:02.086" v="442" actId="1076"/>
          <ac:spMkLst>
            <pc:docMk/>
            <pc:sldMk cId="4104319456" sldId="313"/>
            <ac:spMk id="21" creationId="{0F1E3D17-AD5A-9A3E-F74E-E2FAA4B0CA88}"/>
          </ac:spMkLst>
        </pc:spChg>
        <pc:spChg chg="add mod">
          <ac:chgData name="Ananth Mohan" userId="0+ntHPCRoNBLvPdhBUzfljBEc8fje1ZhpS6eiRuEUeE=" providerId="None" clId="Web-{A8696772-1F42-482B-997C-9E50B198B0B1}" dt="2025-03-25T15:32:02.101" v="443" actId="1076"/>
          <ac:spMkLst>
            <pc:docMk/>
            <pc:sldMk cId="4104319456" sldId="313"/>
            <ac:spMk id="22" creationId="{437B5EBD-6A85-1C40-1377-CD95B5549C4F}"/>
          </ac:spMkLst>
        </pc:spChg>
        <pc:spChg chg="add mod">
          <ac:chgData name="Ananth Mohan" userId="0+ntHPCRoNBLvPdhBUzfljBEc8fje1ZhpS6eiRuEUeE=" providerId="None" clId="Web-{A8696772-1F42-482B-997C-9E50B198B0B1}" dt="2025-03-25T15:32:02.117" v="444" actId="1076"/>
          <ac:spMkLst>
            <pc:docMk/>
            <pc:sldMk cId="4104319456" sldId="313"/>
            <ac:spMk id="23" creationId="{D36F22B5-CEA9-925D-3E35-CE196A50BF0C}"/>
          </ac:spMkLst>
        </pc:spChg>
        <pc:spChg chg="add mod">
          <ac:chgData name="Ananth Mohan" userId="0+ntHPCRoNBLvPdhBUzfljBEc8fje1ZhpS6eiRuEUeE=" providerId="None" clId="Web-{A8696772-1F42-482B-997C-9E50B198B0B1}" dt="2025-03-25T15:32:02.148" v="445" actId="1076"/>
          <ac:spMkLst>
            <pc:docMk/>
            <pc:sldMk cId="4104319456" sldId="313"/>
            <ac:spMk id="24" creationId="{7790A375-710E-79EE-08E5-BEC1446D1232}"/>
          </ac:spMkLst>
        </pc:spChg>
        <pc:spChg chg="add mod">
          <ac:chgData name="Ananth Mohan" userId="0+ntHPCRoNBLvPdhBUzfljBEc8fje1ZhpS6eiRuEUeE=" providerId="None" clId="Web-{A8696772-1F42-482B-997C-9E50B198B0B1}" dt="2025-03-25T03:40:15.435" v="359" actId="1076"/>
          <ac:spMkLst>
            <pc:docMk/>
            <pc:sldMk cId="4104319456" sldId="313"/>
            <ac:spMk id="25" creationId="{52655CE4-7896-1017-C5C1-2ED6B9161D9E}"/>
          </ac:spMkLst>
        </pc:spChg>
        <pc:spChg chg="add mod">
          <ac:chgData name="Ananth Mohan" userId="0+ntHPCRoNBLvPdhBUzfljBEc8fje1ZhpS6eiRuEUeE=" providerId="None" clId="Web-{A8696772-1F42-482B-997C-9E50B198B0B1}" dt="2025-03-25T03:40:15.451" v="360" actId="1076"/>
          <ac:spMkLst>
            <pc:docMk/>
            <pc:sldMk cId="4104319456" sldId="313"/>
            <ac:spMk id="26" creationId="{3B6179E8-6353-DA3D-9E6B-F30DA56E8419}"/>
          </ac:spMkLst>
        </pc:spChg>
        <pc:spChg chg="add mod">
          <ac:chgData name="Ananth Mohan" userId="0+ntHPCRoNBLvPdhBUzfljBEc8fje1ZhpS6eiRuEUeE=" providerId="None" clId="Web-{A8696772-1F42-482B-997C-9E50B198B0B1}" dt="2025-03-25T15:27:28.593" v="410" actId="20577"/>
          <ac:spMkLst>
            <pc:docMk/>
            <pc:sldMk cId="4104319456" sldId="313"/>
            <ac:spMk id="27" creationId="{A4FA3C76-5AF4-16A1-6648-62CD4618F183}"/>
          </ac:spMkLst>
        </pc:spChg>
        <pc:spChg chg="add del mod">
          <ac:chgData name="Ananth Mohan" userId="0+ntHPCRoNBLvPdhBUzfljBEc8fje1ZhpS6eiRuEUeE=" providerId="None" clId="Web-{A8696772-1F42-482B-997C-9E50B198B0B1}" dt="2025-03-25T03:31:40.374" v="188"/>
          <ac:spMkLst>
            <pc:docMk/>
            <pc:sldMk cId="4104319456" sldId="313"/>
            <ac:spMk id="27" creationId="{EB9177A5-0F17-CCCA-694E-FDBDCAF0BEDC}"/>
          </ac:spMkLst>
        </pc:spChg>
        <pc:spChg chg="add mod">
          <ac:chgData name="Ananth Mohan" userId="0+ntHPCRoNBLvPdhBUzfljBEc8fje1ZhpS6eiRuEUeE=" providerId="None" clId="Web-{A8696772-1F42-482B-997C-9E50B198B0B1}" dt="2025-03-25T03:40:15.482" v="361" actId="1076"/>
          <ac:spMkLst>
            <pc:docMk/>
            <pc:sldMk cId="4104319456" sldId="313"/>
            <ac:spMk id="28" creationId="{C6C680BC-3808-04B5-F5AF-2927145F6B16}"/>
          </ac:spMkLst>
        </pc:spChg>
        <pc:spChg chg="add mod">
          <ac:chgData name="Ananth Mohan" userId="0+ntHPCRoNBLvPdhBUzfljBEc8fje1ZhpS6eiRuEUeE=" providerId="None" clId="Web-{A8696772-1F42-482B-997C-9E50B198B0B1}" dt="2025-03-25T03:40:15.498" v="362" actId="1076"/>
          <ac:spMkLst>
            <pc:docMk/>
            <pc:sldMk cId="4104319456" sldId="313"/>
            <ac:spMk id="29" creationId="{AF04535A-AD3D-66C0-C0B1-FBE3EE11342D}"/>
          </ac:spMkLst>
        </pc:spChg>
        <pc:grpChg chg="add del mod">
          <ac:chgData name="Ananth Mohan" userId="0+ntHPCRoNBLvPdhBUzfljBEc8fje1ZhpS6eiRuEUeE=" providerId="None" clId="Web-{A8696772-1F42-482B-997C-9E50B198B0B1}" dt="2025-03-25T03:37:00.305" v="310"/>
          <ac:grpSpMkLst>
            <pc:docMk/>
            <pc:sldMk cId="4104319456" sldId="313"/>
            <ac:grpSpMk id="30" creationId="{55871EA9-D671-B920-FCC7-F31FD3F70065}"/>
          </ac:grpSpMkLst>
        </pc:grpChg>
        <pc:picChg chg="add del">
          <ac:chgData name="Ananth Mohan" userId="0+ntHPCRoNBLvPdhBUzfljBEc8fje1ZhpS6eiRuEUeE=" providerId="None" clId="Web-{A8696772-1F42-482B-997C-9E50B198B0B1}" dt="2025-03-25T02:24:15.800" v="23"/>
          <ac:picMkLst>
            <pc:docMk/>
            <pc:sldMk cId="4104319456" sldId="313"/>
            <ac:picMk id="6" creationId="{C91BA5AC-0B5E-656F-0736-F5C072211DC1}"/>
          </ac:picMkLst>
        </pc:picChg>
        <pc:picChg chg="add mod topLvl">
          <ac:chgData name="Ananth Mohan" userId="0+ntHPCRoNBLvPdhBUzfljBEc8fje1ZhpS6eiRuEUeE=" providerId="None" clId="Web-{A8696772-1F42-482B-997C-9E50B198B0B1}" dt="2025-03-25T15:32:01.929" v="434" actId="1076"/>
          <ac:picMkLst>
            <pc:docMk/>
            <pc:sldMk cId="4104319456" sldId="313"/>
            <ac:picMk id="8" creationId="{54F546BE-B5CB-740E-E8B1-558DC342E3D1}"/>
          </ac:picMkLst>
        </pc:picChg>
        <pc:picChg chg="add mod topLvl">
          <ac:chgData name="Ananth Mohan" userId="0+ntHPCRoNBLvPdhBUzfljBEc8fje1ZhpS6eiRuEUeE=" providerId="None" clId="Web-{A8696772-1F42-482B-997C-9E50B198B0B1}" dt="2025-03-25T15:29:06.034" v="423"/>
          <ac:picMkLst>
            <pc:docMk/>
            <pc:sldMk cId="4104319456" sldId="313"/>
            <ac:picMk id="9" creationId="{2CBF6AE3-95C8-EAD3-0799-BCEE6BE2D0A9}"/>
          </ac:picMkLst>
        </pc:picChg>
        <pc:picChg chg="add mod topLvl">
          <ac:chgData name="Ananth Mohan" userId="0+ntHPCRoNBLvPdhBUzfljBEc8fje1ZhpS6eiRuEUeE=" providerId="None" clId="Web-{A8696772-1F42-482B-997C-9E50B198B0B1}" dt="2025-03-25T15:29:01.127" v="422"/>
          <ac:picMkLst>
            <pc:docMk/>
            <pc:sldMk cId="4104319456" sldId="313"/>
            <ac:picMk id="10" creationId="{0FC9B275-5085-3D3C-E968-EB4C03869FD0}"/>
          </ac:picMkLst>
        </pc:picChg>
        <pc:picChg chg="add mod topLvl">
          <ac:chgData name="Ananth Mohan" userId="0+ntHPCRoNBLvPdhBUzfljBEc8fje1ZhpS6eiRuEUeE=" providerId="None" clId="Web-{A8696772-1F42-482B-997C-9E50B198B0B1}" dt="2025-03-25T15:32:01.961" v="435" actId="1076"/>
          <ac:picMkLst>
            <pc:docMk/>
            <pc:sldMk cId="4104319456" sldId="313"/>
            <ac:picMk id="11" creationId="{29597F07-91E5-33D9-4FCA-6AC3F70FA1FD}"/>
          </ac:picMkLst>
        </pc:picChg>
        <pc:picChg chg="add mod topLvl">
          <ac:chgData name="Ananth Mohan" userId="0+ntHPCRoNBLvPdhBUzfljBEc8fje1ZhpS6eiRuEUeE=" providerId="None" clId="Web-{A8696772-1F42-482B-997C-9E50B198B0B1}" dt="2025-03-25T15:28:56.502" v="421"/>
          <ac:picMkLst>
            <pc:docMk/>
            <pc:sldMk cId="4104319456" sldId="313"/>
            <ac:picMk id="12" creationId="{920BA643-8660-342F-EF43-363B60150A44}"/>
          </ac:picMkLst>
        </pc:picChg>
        <pc:picChg chg="add mod topLvl">
          <ac:chgData name="Ananth Mohan" userId="0+ntHPCRoNBLvPdhBUzfljBEc8fje1ZhpS6eiRuEUeE=" providerId="None" clId="Web-{A8696772-1F42-482B-997C-9E50B198B0B1}" dt="2025-03-25T15:32:01.976" v="436" actId="1076"/>
          <ac:picMkLst>
            <pc:docMk/>
            <pc:sldMk cId="4104319456" sldId="313"/>
            <ac:picMk id="13" creationId="{4842A0D3-DAC4-9F71-9E9E-AE52655C65ED}"/>
          </ac:picMkLst>
        </pc:picChg>
        <pc:picChg chg="add mod topLvl">
          <ac:chgData name="Ananth Mohan" userId="0+ntHPCRoNBLvPdhBUzfljBEc8fje1ZhpS6eiRuEUeE=" providerId="None" clId="Web-{A8696772-1F42-482B-997C-9E50B198B0B1}" dt="2025-03-25T15:32:01.992" v="437" actId="1076"/>
          <ac:picMkLst>
            <pc:docMk/>
            <pc:sldMk cId="4104319456" sldId="313"/>
            <ac:picMk id="14" creationId="{685D989D-C9EC-F77B-4065-D4DDF0EFC8E2}"/>
          </ac:picMkLst>
        </pc:picChg>
        <pc:picChg chg="add mod topLvl">
          <ac:chgData name="Ananth Mohan" userId="0+ntHPCRoNBLvPdhBUzfljBEc8fje1ZhpS6eiRuEUeE=" providerId="None" clId="Web-{A8696772-1F42-482B-997C-9E50B198B0B1}" dt="2025-03-25T15:28:51.814" v="420"/>
          <ac:picMkLst>
            <pc:docMk/>
            <pc:sldMk cId="4104319456" sldId="313"/>
            <ac:picMk id="15" creationId="{42C254B1-43F9-3DAA-366B-B4E88467237C}"/>
          </ac:picMkLst>
        </pc:picChg>
      </pc:sldChg>
      <pc:sldChg chg="addSp delSp modSp new">
        <pc:chgData name="Ananth Mohan" userId="0+ntHPCRoNBLvPdhBUzfljBEc8fje1ZhpS6eiRuEUeE=" providerId="None" clId="Web-{A8696772-1F42-482B-997C-9E50B198B0B1}" dt="2025-03-25T16:05:03.903" v="568" actId="20577"/>
        <pc:sldMkLst>
          <pc:docMk/>
          <pc:sldMk cId="1678082126" sldId="314"/>
        </pc:sldMkLst>
        <pc:spChg chg="add del">
          <ac:chgData name="Ananth Mohan" userId="0+ntHPCRoNBLvPdhBUzfljBEc8fje1ZhpS6eiRuEUeE=" providerId="None" clId="Web-{A8696772-1F42-482B-997C-9E50B198B0B1}" dt="2025-03-25T16:01:30.131" v="487"/>
          <ac:spMkLst>
            <pc:docMk/>
            <pc:sldMk cId="1678082126" sldId="314"/>
            <ac:spMk id="2" creationId="{457BB48F-AB7A-29F6-FE90-156D6A816063}"/>
          </ac:spMkLst>
        </pc:spChg>
        <pc:spChg chg="del">
          <ac:chgData name="Ananth Mohan" userId="0+ntHPCRoNBLvPdhBUzfljBEc8fje1ZhpS6eiRuEUeE=" providerId="None" clId="Web-{A8696772-1F42-482B-997C-9E50B198B0B1}" dt="2025-03-25T15:33:06.697" v="453"/>
          <ac:spMkLst>
            <pc:docMk/>
            <pc:sldMk cId="1678082126" sldId="314"/>
            <ac:spMk id="2" creationId="{E7ADBCE5-58D5-2D07-384B-C9846105901C}"/>
          </ac:spMkLst>
        </pc:spChg>
        <pc:spChg chg="add mod">
          <ac:chgData name="Ananth Mohan" userId="0+ntHPCRoNBLvPdhBUzfljBEc8fje1ZhpS6eiRuEUeE=" providerId="None" clId="Web-{A8696772-1F42-482B-997C-9E50B198B0B1}" dt="2025-03-25T16:02:59.822" v="506"/>
          <ac:spMkLst>
            <pc:docMk/>
            <pc:sldMk cId="1678082126" sldId="314"/>
            <ac:spMk id="3" creationId="{09C4B727-1DD1-8CD7-7C4E-085D8AEECA6A}"/>
          </ac:spMkLst>
        </pc:spChg>
        <pc:spChg chg="del">
          <ac:chgData name="Ananth Mohan" userId="0+ntHPCRoNBLvPdhBUzfljBEc8fje1ZhpS6eiRuEUeE=" providerId="None" clId="Web-{A8696772-1F42-482B-997C-9E50B198B0B1}" dt="2025-03-25T15:33:08.931" v="454"/>
          <ac:spMkLst>
            <pc:docMk/>
            <pc:sldMk cId="1678082126" sldId="314"/>
            <ac:spMk id="3" creationId="{3CCCE2C0-58DF-7B86-0CE8-7A4CF8086885}"/>
          </ac:spMkLst>
        </pc:spChg>
        <pc:spChg chg="add mod">
          <ac:chgData name="Ananth Mohan" userId="0+ntHPCRoNBLvPdhBUzfljBEc8fje1ZhpS6eiRuEUeE=" providerId="None" clId="Web-{A8696772-1F42-482B-997C-9E50B198B0B1}" dt="2025-03-25T16:02:59.822" v="507"/>
          <ac:spMkLst>
            <pc:docMk/>
            <pc:sldMk cId="1678082126" sldId="314"/>
            <ac:spMk id="6" creationId="{A6CAAA32-24A4-3378-B922-5F9393E7C8C0}"/>
          </ac:spMkLst>
        </pc:spChg>
        <pc:spChg chg="add mod">
          <ac:chgData name="Ananth Mohan" userId="0+ntHPCRoNBLvPdhBUzfljBEc8fje1ZhpS6eiRuEUeE=" providerId="None" clId="Web-{A8696772-1F42-482B-997C-9E50B198B0B1}" dt="2025-03-25T16:02:59.822" v="508"/>
          <ac:spMkLst>
            <pc:docMk/>
            <pc:sldMk cId="1678082126" sldId="314"/>
            <ac:spMk id="7" creationId="{95E45263-C94E-7F71-6C7F-E38729E41113}"/>
          </ac:spMkLst>
        </pc:spChg>
        <pc:spChg chg="add mod">
          <ac:chgData name="Ananth Mohan" userId="0+ntHPCRoNBLvPdhBUzfljBEc8fje1ZhpS6eiRuEUeE=" providerId="None" clId="Web-{A8696772-1F42-482B-997C-9E50B198B0B1}" dt="2025-03-25T16:02:59.822" v="509"/>
          <ac:spMkLst>
            <pc:docMk/>
            <pc:sldMk cId="1678082126" sldId="314"/>
            <ac:spMk id="8" creationId="{B2C0A046-3EDA-723D-D659-2B5D7307B59F}"/>
          </ac:spMkLst>
        </pc:spChg>
        <pc:spChg chg="add mod">
          <ac:chgData name="Ananth Mohan" userId="0+ntHPCRoNBLvPdhBUzfljBEc8fje1ZhpS6eiRuEUeE=" providerId="None" clId="Web-{A8696772-1F42-482B-997C-9E50B198B0B1}" dt="2025-03-25T16:02:59.868" v="510"/>
          <ac:spMkLst>
            <pc:docMk/>
            <pc:sldMk cId="1678082126" sldId="314"/>
            <ac:spMk id="9" creationId="{0A5CDE9A-3318-03D9-3159-91B8F9C09883}"/>
          </ac:spMkLst>
        </pc:spChg>
        <pc:spChg chg="add del mod">
          <ac:chgData name="Ananth Mohan" userId="0+ntHPCRoNBLvPdhBUzfljBEc8fje1ZhpS6eiRuEUeE=" providerId="None" clId="Web-{A8696772-1F42-482B-997C-9E50B198B0B1}" dt="2025-03-25T15:36:04.780" v="464"/>
          <ac:spMkLst>
            <pc:docMk/>
            <pc:sldMk cId="1678082126" sldId="314"/>
            <ac:spMk id="9" creationId="{FDC35560-14CB-7034-1838-74D18205F6FC}"/>
          </ac:spMkLst>
        </pc:spChg>
        <pc:spChg chg="add mod">
          <ac:chgData name="Ananth Mohan" userId="0+ntHPCRoNBLvPdhBUzfljBEc8fje1ZhpS6eiRuEUeE=" providerId="None" clId="Web-{A8696772-1F42-482B-997C-9E50B198B0B1}" dt="2025-03-25T16:04:38.340" v="536" actId="1076"/>
          <ac:spMkLst>
            <pc:docMk/>
            <pc:sldMk cId="1678082126" sldId="314"/>
            <ac:spMk id="11" creationId="{FA83CC08-882A-B737-9882-8ED6E1D0D885}"/>
          </ac:spMkLst>
        </pc:spChg>
        <pc:spChg chg="add mod">
          <ac:chgData name="Ananth Mohan" userId="0+ntHPCRoNBLvPdhBUzfljBEc8fje1ZhpS6eiRuEUeE=" providerId="None" clId="Web-{A8696772-1F42-482B-997C-9E50B198B0B1}" dt="2025-03-25T16:03:04.540" v="512" actId="1076"/>
          <ac:spMkLst>
            <pc:docMk/>
            <pc:sldMk cId="1678082126" sldId="314"/>
            <ac:spMk id="12" creationId="{28FF288B-0411-FF45-2074-3FF6F5DA2420}"/>
          </ac:spMkLst>
        </pc:spChg>
        <pc:spChg chg="add mod">
          <ac:chgData name="Ananth Mohan" userId="0+ntHPCRoNBLvPdhBUzfljBEc8fje1ZhpS6eiRuEUeE=" providerId="None" clId="Web-{A8696772-1F42-482B-997C-9E50B198B0B1}" dt="2025-03-25T16:03:07.290" v="514" actId="1076"/>
          <ac:spMkLst>
            <pc:docMk/>
            <pc:sldMk cId="1678082126" sldId="314"/>
            <ac:spMk id="13" creationId="{F317D7B1-D811-1F47-1BB5-2747794A4116}"/>
          </ac:spMkLst>
        </pc:spChg>
        <pc:spChg chg="add mod">
          <ac:chgData name="Ananth Mohan" userId="0+ntHPCRoNBLvPdhBUzfljBEc8fje1ZhpS6eiRuEUeE=" providerId="None" clId="Web-{A8696772-1F42-482B-997C-9E50B198B0B1}" dt="2025-03-25T16:03:10.368" v="516" actId="1076"/>
          <ac:spMkLst>
            <pc:docMk/>
            <pc:sldMk cId="1678082126" sldId="314"/>
            <ac:spMk id="14" creationId="{0F3D7BBF-3544-5596-A484-11E22A7FFB53}"/>
          </ac:spMkLst>
        </pc:spChg>
        <pc:spChg chg="add mod">
          <ac:chgData name="Ananth Mohan" userId="0+ntHPCRoNBLvPdhBUzfljBEc8fje1ZhpS6eiRuEUeE=" providerId="None" clId="Web-{A8696772-1F42-482B-997C-9E50B198B0B1}" dt="2025-03-25T16:04:24.965" v="528" actId="20577"/>
          <ac:spMkLst>
            <pc:docMk/>
            <pc:sldMk cId="1678082126" sldId="314"/>
            <ac:spMk id="15" creationId="{49C74549-3C68-F281-4936-321BB39E0AAA}"/>
          </ac:spMkLst>
        </pc:spChg>
        <pc:spChg chg="add mod">
          <ac:chgData name="Ananth Mohan" userId="0+ntHPCRoNBLvPdhBUzfljBEc8fje1ZhpS6eiRuEUeE=" providerId="None" clId="Web-{A8696772-1F42-482B-997C-9E50B198B0B1}" dt="2025-03-25T16:04:31.793" v="533" actId="20577"/>
          <ac:spMkLst>
            <pc:docMk/>
            <pc:sldMk cId="1678082126" sldId="314"/>
            <ac:spMk id="16" creationId="{CB30A098-AF97-EE89-117F-E7209EA65DD3}"/>
          </ac:spMkLst>
        </pc:spChg>
        <pc:spChg chg="add mod">
          <ac:chgData name="Ananth Mohan" userId="0+ntHPCRoNBLvPdhBUzfljBEc8fje1ZhpS6eiRuEUeE=" providerId="None" clId="Web-{A8696772-1F42-482B-997C-9E50B198B0B1}" dt="2025-03-25T16:05:03.903" v="568" actId="20577"/>
          <ac:spMkLst>
            <pc:docMk/>
            <pc:sldMk cId="1678082126" sldId="314"/>
            <ac:spMk id="17" creationId="{A329EF8E-0D3B-6DC1-B5C0-4C3ED59840F9}"/>
          </ac:spMkLst>
        </pc:spChg>
        <pc:spChg chg="add mod">
          <ac:chgData name="Ananth Mohan" userId="0+ntHPCRoNBLvPdhBUzfljBEc8fje1ZhpS6eiRuEUeE=" providerId="None" clId="Web-{A8696772-1F42-482B-997C-9E50B198B0B1}" dt="2025-03-25T16:04:53.731" v="567" actId="20577"/>
          <ac:spMkLst>
            <pc:docMk/>
            <pc:sldMk cId="1678082126" sldId="314"/>
            <ac:spMk id="18" creationId="{299A4907-64AA-138A-DD55-E9872A23C73F}"/>
          </ac:spMkLst>
        </pc:spChg>
        <pc:picChg chg="add del mod">
          <ac:chgData name="Ananth Mohan" userId="0+ntHPCRoNBLvPdhBUzfljBEc8fje1ZhpS6eiRuEUeE=" providerId="None" clId="Web-{A8696772-1F42-482B-997C-9E50B198B0B1}" dt="2025-03-25T15:34:11.949" v="458"/>
          <ac:picMkLst>
            <pc:docMk/>
            <pc:sldMk cId="1678082126" sldId="314"/>
            <ac:picMk id="6" creationId="{7298E73B-58AF-8F84-8020-2B9F77F744E8}"/>
          </ac:picMkLst>
        </pc:picChg>
        <pc:picChg chg="add del mod">
          <ac:chgData name="Ananth Mohan" userId="0+ntHPCRoNBLvPdhBUzfljBEc8fje1ZhpS6eiRuEUeE=" providerId="None" clId="Web-{A8696772-1F42-482B-997C-9E50B198B0B1}" dt="2025-03-25T15:34:21.855" v="460"/>
          <ac:picMkLst>
            <pc:docMk/>
            <pc:sldMk cId="1678082126" sldId="314"/>
            <ac:picMk id="7" creationId="{D46DA851-BC12-7229-B756-BF32CC80283F}"/>
          </ac:picMkLst>
        </pc:picChg>
        <pc:picChg chg="add del mod">
          <ac:chgData name="Ananth Mohan" userId="0+ntHPCRoNBLvPdhBUzfljBEc8fje1ZhpS6eiRuEUeE=" providerId="None" clId="Web-{A8696772-1F42-482B-997C-9E50B198B0B1}" dt="2025-03-25T15:36:04.780" v="465"/>
          <ac:picMkLst>
            <pc:docMk/>
            <pc:sldMk cId="1678082126" sldId="314"/>
            <ac:picMk id="8" creationId="{89B62BF9-9937-14A1-3C78-37DC5DCE081D}"/>
          </ac:picMkLst>
        </pc:picChg>
        <pc:picChg chg="add mod">
          <ac:chgData name="Ananth Mohan" userId="0+ntHPCRoNBLvPdhBUzfljBEc8fje1ZhpS6eiRuEUeE=" providerId="None" clId="Web-{A8696772-1F42-482B-997C-9E50B198B0B1}" dt="2025-03-25T16:04:09.123" v="521" actId="1076"/>
          <ac:picMkLst>
            <pc:docMk/>
            <pc:sldMk cId="1678082126" sldId="314"/>
            <ac:picMk id="10" creationId="{74727088-C525-091C-B53B-19D863788BCD}"/>
          </ac:picMkLst>
        </pc:picChg>
      </pc:sldChg>
      <pc:sldChg chg="modSp add replId">
        <pc:chgData name="Ananth Mohan" userId="0+ntHPCRoNBLvPdhBUzfljBEc8fje1ZhpS6eiRuEUeE=" providerId="None" clId="Web-{A8696772-1F42-482B-997C-9E50B198B0B1}" dt="2025-03-25T16:12:34.899" v="586"/>
        <pc:sldMkLst>
          <pc:docMk/>
          <pc:sldMk cId="176403920" sldId="315"/>
        </pc:sldMkLst>
        <pc:graphicFrameChg chg="modGraphic">
          <ac:chgData name="Ananth Mohan" userId="0+ntHPCRoNBLvPdhBUzfljBEc8fje1ZhpS6eiRuEUeE=" providerId="None" clId="Web-{A8696772-1F42-482B-997C-9E50B198B0B1}" dt="2025-03-25T16:12:34.899" v="586"/>
          <ac:graphicFrameMkLst>
            <pc:docMk/>
            <pc:sldMk cId="176403920" sldId="315"/>
            <ac:graphicFrameMk id="12" creationId="{1BE06981-79EA-3B2F-6571-811EDCD78B80}"/>
          </ac:graphicFrameMkLst>
        </pc:graphicFrameChg>
      </pc:sldChg>
      <pc:sldChg chg="modSp add ord replId">
        <pc:chgData name="Ananth Mohan" userId="0+ntHPCRoNBLvPdhBUzfljBEc8fje1ZhpS6eiRuEUeE=" providerId="None" clId="Web-{A8696772-1F42-482B-997C-9E50B198B0B1}" dt="2025-03-25T16:17:20.485" v="645" actId="20577"/>
        <pc:sldMkLst>
          <pc:docMk/>
          <pc:sldMk cId="3656211151" sldId="316"/>
        </pc:sldMkLst>
        <pc:spChg chg="mod">
          <ac:chgData name="Ananth Mohan" userId="0+ntHPCRoNBLvPdhBUzfljBEc8fje1ZhpS6eiRuEUeE=" providerId="None" clId="Web-{A8696772-1F42-482B-997C-9E50B198B0B1}" dt="2025-03-25T16:17:20.485" v="645" actId="20577"/>
          <ac:spMkLst>
            <pc:docMk/>
            <pc:sldMk cId="3656211151" sldId="316"/>
            <ac:spMk id="3" creationId="{07400231-5B0A-05D9-4F48-A9AC6AE5A00E}"/>
          </ac:spMkLst>
        </pc:spChg>
      </pc:sldChg>
    </pc:docChg>
  </pc:docChgLst>
  <pc:docChgLst>
    <pc:chgData name="Shih Min Lin" userId="EZMguJyP4QRPSMfRfjN+Y1sL5Ac+4RMpWotTWDpLLe0=" providerId="None" clId="Web-{80962C7C-EC24-49DB-9154-C84F00FE7BC7}"/>
    <pc:docChg chg="modSld">
      <pc:chgData name="Shih Min Lin" userId="EZMguJyP4QRPSMfRfjN+Y1sL5Ac+4RMpWotTWDpLLe0=" providerId="None" clId="Web-{80962C7C-EC24-49DB-9154-C84F00FE7BC7}" dt="2025-04-01T00:50:20.097" v="27" actId="1076"/>
      <pc:docMkLst>
        <pc:docMk/>
      </pc:docMkLst>
      <pc:sldChg chg="addSp delSp modSp">
        <pc:chgData name="Shih Min Lin" userId="EZMguJyP4QRPSMfRfjN+Y1sL5Ac+4RMpWotTWDpLLe0=" providerId="None" clId="Web-{80962C7C-EC24-49DB-9154-C84F00FE7BC7}" dt="2025-04-01T00:50:20.097" v="27" actId="1076"/>
        <pc:sldMkLst>
          <pc:docMk/>
          <pc:sldMk cId="2500797487" sldId="347"/>
        </pc:sldMkLst>
        <pc:spChg chg="mod">
          <ac:chgData name="Shih Min Lin" userId="EZMguJyP4QRPSMfRfjN+Y1sL5Ac+4RMpWotTWDpLLe0=" providerId="None" clId="Web-{80962C7C-EC24-49DB-9154-C84F00FE7BC7}" dt="2025-04-01T00:45:48.521" v="2"/>
          <ac:spMkLst>
            <pc:docMk/>
            <pc:sldMk cId="2500797487" sldId="347"/>
            <ac:spMk id="9" creationId="{83ECA547-9C53-BFA8-DED3-51DB3DF56654}"/>
          </ac:spMkLst>
        </pc:spChg>
        <pc:spChg chg="mod">
          <ac:chgData name="Shih Min Lin" userId="EZMguJyP4QRPSMfRfjN+Y1sL5Ac+4RMpWotTWDpLLe0=" providerId="None" clId="Web-{80962C7C-EC24-49DB-9154-C84F00FE7BC7}" dt="2025-04-01T00:50:15.238" v="26" actId="1076"/>
          <ac:spMkLst>
            <pc:docMk/>
            <pc:sldMk cId="2500797487" sldId="347"/>
            <ac:spMk id="10" creationId="{53021C72-2004-4CC4-ACC8-4F8DDCAA13A0}"/>
          </ac:spMkLst>
        </pc:spChg>
        <pc:spChg chg="mod">
          <ac:chgData name="Shih Min Lin" userId="EZMguJyP4QRPSMfRfjN+Y1sL5Ac+4RMpWotTWDpLLe0=" providerId="None" clId="Web-{80962C7C-EC24-49DB-9154-C84F00FE7BC7}" dt="2025-04-01T00:45:42.834" v="0"/>
          <ac:spMkLst>
            <pc:docMk/>
            <pc:sldMk cId="2500797487" sldId="347"/>
            <ac:spMk id="11" creationId="{956771FA-3F27-3FD5-56D4-9E4A57A723A1}"/>
          </ac:spMkLst>
        </pc:spChg>
        <pc:spChg chg="del mod">
          <ac:chgData name="Shih Min Lin" userId="EZMguJyP4QRPSMfRfjN+Y1sL5Ac+4RMpWotTWDpLLe0=" providerId="None" clId="Web-{80962C7C-EC24-49DB-9154-C84F00FE7BC7}" dt="2025-04-01T00:46:56.177" v="9"/>
          <ac:spMkLst>
            <pc:docMk/>
            <pc:sldMk cId="2500797487" sldId="347"/>
            <ac:spMk id="12" creationId="{8FDF6BC4-B338-0946-B58A-18A0585F0A25}"/>
          </ac:spMkLst>
        </pc:spChg>
        <pc:spChg chg="del mod">
          <ac:chgData name="Shih Min Lin" userId="EZMguJyP4QRPSMfRfjN+Y1sL5Ac+4RMpWotTWDpLLe0=" providerId="None" clId="Web-{80962C7C-EC24-49DB-9154-C84F00FE7BC7}" dt="2025-04-01T00:47:25.849" v="11"/>
          <ac:spMkLst>
            <pc:docMk/>
            <pc:sldMk cId="2500797487" sldId="347"/>
            <ac:spMk id="13" creationId="{63FB5F97-CCD6-FD33-C065-EBB3DAD6988A}"/>
          </ac:spMkLst>
        </pc:spChg>
        <pc:spChg chg="del">
          <ac:chgData name="Shih Min Lin" userId="EZMguJyP4QRPSMfRfjN+Y1sL5Ac+4RMpWotTWDpLLe0=" providerId="None" clId="Web-{80962C7C-EC24-49DB-9154-C84F00FE7BC7}" dt="2025-04-01T00:49:24.394" v="18"/>
          <ac:spMkLst>
            <pc:docMk/>
            <pc:sldMk cId="2500797487" sldId="347"/>
            <ac:spMk id="14" creationId="{8FE5420A-34F5-E31E-52A7-5DB921C42296}"/>
          </ac:spMkLst>
        </pc:spChg>
        <pc:picChg chg="add mod">
          <ac:chgData name="Shih Min Lin" userId="EZMguJyP4QRPSMfRfjN+Y1sL5Ac+4RMpWotTWDpLLe0=" providerId="None" clId="Web-{80962C7C-EC24-49DB-9154-C84F00FE7BC7}" dt="2025-04-01T00:49:53.207" v="24" actId="1076"/>
          <ac:picMkLst>
            <pc:docMk/>
            <pc:sldMk cId="2500797487" sldId="347"/>
            <ac:picMk id="7" creationId="{406161A1-C627-7E51-687D-478AE3F134E4}"/>
          </ac:picMkLst>
        </pc:picChg>
        <pc:picChg chg="add mod">
          <ac:chgData name="Shih Min Lin" userId="EZMguJyP4QRPSMfRfjN+Y1sL5Ac+4RMpWotTWDpLLe0=" providerId="None" clId="Web-{80962C7C-EC24-49DB-9154-C84F00FE7BC7}" dt="2025-04-01T00:50:20.097" v="27" actId="1076"/>
          <ac:picMkLst>
            <pc:docMk/>
            <pc:sldMk cId="2500797487" sldId="347"/>
            <ac:picMk id="19" creationId="{8E29EC19-E657-1C76-E6D8-DB81B12C864A}"/>
          </ac:picMkLst>
        </pc:picChg>
        <pc:picChg chg="add mod">
          <ac:chgData name="Shih Min Lin" userId="EZMguJyP4QRPSMfRfjN+Y1sL5Ac+4RMpWotTWDpLLe0=" providerId="None" clId="Web-{80962C7C-EC24-49DB-9154-C84F00FE7BC7}" dt="2025-04-01T00:49:41.238" v="23" actId="1076"/>
          <ac:picMkLst>
            <pc:docMk/>
            <pc:sldMk cId="2500797487" sldId="347"/>
            <ac:picMk id="20" creationId="{C425C441-0B83-F030-039E-FF61D04075B8}"/>
          </ac:picMkLst>
        </pc:picChg>
      </pc:sldChg>
    </pc:docChg>
  </pc:docChgLst>
  <pc:docChgLst>
    <pc:chgData name="Yijun Wang" userId="Of/0Pj+qBr5fypY8jeq4N4QA/9LywGn1V9GniuUBQzk=" providerId="None" clId="Web-{24F0F86A-FCFF-46C5-8B8F-52DD17CB7867}"/>
    <pc:docChg chg="modSld">
      <pc:chgData name="Yijun Wang" userId="Of/0Pj+qBr5fypY8jeq4N4QA/9LywGn1V9GniuUBQzk=" providerId="None" clId="Web-{24F0F86A-FCFF-46C5-8B8F-52DD17CB7867}" dt="2025-02-18T04:38:41.721" v="67" actId="20577"/>
      <pc:docMkLst>
        <pc:docMk/>
      </pc:docMkLst>
      <pc:sldChg chg="modSp">
        <pc:chgData name="Yijun Wang" userId="Of/0Pj+qBr5fypY8jeq4N4QA/9LywGn1V9GniuUBQzk=" providerId="None" clId="Web-{24F0F86A-FCFF-46C5-8B8F-52DD17CB7867}" dt="2025-02-18T04:38:41.721" v="67" actId="20577"/>
        <pc:sldMkLst>
          <pc:docMk/>
          <pc:sldMk cId="4061164691" sldId="295"/>
        </pc:sldMkLst>
      </pc:sldChg>
    </pc:docChg>
  </pc:docChgLst>
  <pc:docChgLst>
    <pc:chgData name="Shih Min Lin" userId="EZMguJyP4QRPSMfRfjN+Y1sL5Ac+4RMpWotTWDpLLe0=" providerId="None" clId="Web-{3CDB31DA-551E-45E4-97C8-C70EDC085847}"/>
    <pc:docChg chg="modSld">
      <pc:chgData name="Shih Min Lin" userId="EZMguJyP4QRPSMfRfjN+Y1sL5Ac+4RMpWotTWDpLLe0=" providerId="None" clId="Web-{3CDB31DA-551E-45E4-97C8-C70EDC085847}" dt="2025-02-24T15:00:59.982" v="4" actId="20577"/>
      <pc:docMkLst>
        <pc:docMk/>
      </pc:docMkLst>
      <pc:sldChg chg="modSp">
        <pc:chgData name="Shih Min Lin" userId="EZMguJyP4QRPSMfRfjN+Y1sL5Ac+4RMpWotTWDpLLe0=" providerId="None" clId="Web-{3CDB31DA-551E-45E4-97C8-C70EDC085847}" dt="2025-02-24T15:00:59.982" v="4" actId="20577"/>
        <pc:sldMkLst>
          <pc:docMk/>
          <pc:sldMk cId="1170602057" sldId="299"/>
        </pc:sldMkLst>
        <pc:spChg chg="mod">
          <ac:chgData name="Shih Min Lin" userId="EZMguJyP4QRPSMfRfjN+Y1sL5Ac+4RMpWotTWDpLLe0=" providerId="None" clId="Web-{3CDB31DA-551E-45E4-97C8-C70EDC085847}" dt="2025-02-24T15:00:59.982" v="4" actId="20577"/>
          <ac:spMkLst>
            <pc:docMk/>
            <pc:sldMk cId="1170602057" sldId="299"/>
            <ac:spMk id="10" creationId="{DA33BF2E-7506-5BF9-24BC-2D7B48DA7F2B}"/>
          </ac:spMkLst>
        </pc:spChg>
      </pc:sldChg>
    </pc:docChg>
  </pc:docChgLst>
  <pc:docChgLst>
    <pc:chgData name="Hsueh-Ning Chao" userId="I32u27yO7tdajtqyP71sKDiQulIz6ic0z1xl0wdhUYk=" providerId="None" clId="Web-{00E6649F-096A-4251-8F63-6D874AAE57ED}"/>
    <pc:docChg chg="addSld modSld">
      <pc:chgData name="Hsueh-Ning Chao" userId="I32u27yO7tdajtqyP71sKDiQulIz6ic0z1xl0wdhUYk=" providerId="None" clId="Web-{00E6649F-096A-4251-8F63-6D874AAE57ED}" dt="2025-03-12T00:18:17.631" v="5" actId="20577"/>
      <pc:docMkLst>
        <pc:docMk/>
      </pc:docMkLst>
      <pc:sldChg chg="modSp">
        <pc:chgData name="Hsueh-Ning Chao" userId="I32u27yO7tdajtqyP71sKDiQulIz6ic0z1xl0wdhUYk=" providerId="None" clId="Web-{00E6649F-096A-4251-8F63-6D874AAE57ED}" dt="2025-03-12T00:18:17.631" v="5" actId="20577"/>
        <pc:sldMkLst>
          <pc:docMk/>
          <pc:sldMk cId="1025125592" sldId="306"/>
        </pc:sldMkLst>
        <pc:spChg chg="mod">
          <ac:chgData name="Hsueh-Ning Chao" userId="I32u27yO7tdajtqyP71sKDiQulIz6ic0z1xl0wdhUYk=" providerId="None" clId="Web-{00E6649F-096A-4251-8F63-6D874AAE57ED}" dt="2025-03-12T00:18:17.631" v="5" actId="20577"/>
          <ac:spMkLst>
            <pc:docMk/>
            <pc:sldMk cId="1025125592" sldId="306"/>
            <ac:spMk id="3" creationId="{61487B08-DDFE-10E9-5034-196074C0A6D8}"/>
          </ac:spMkLst>
        </pc:spChg>
      </pc:sldChg>
      <pc:sldChg chg="add replId">
        <pc:chgData name="Hsueh-Ning Chao" userId="I32u27yO7tdajtqyP71sKDiQulIz6ic0z1xl0wdhUYk=" providerId="None" clId="Web-{00E6649F-096A-4251-8F63-6D874AAE57ED}" dt="2025-03-12T00:18:03.739" v="0"/>
        <pc:sldMkLst>
          <pc:docMk/>
          <pc:sldMk cId="383312203" sldId="308"/>
        </pc:sldMkLst>
      </pc:sldChg>
    </pc:docChg>
  </pc:docChgLst>
  <pc:docChgLst>
    <pc:chgData name="Hsueh-Ning Chao" userId="I32u27yO7tdajtqyP71sKDiQulIz6ic0z1xl0wdhUYk=" providerId="None" clId="Web-{72567BA3-BB00-4B22-8D2E-A484EA71244F}"/>
    <pc:docChg chg="modSld">
      <pc:chgData name="Hsueh-Ning Chao" userId="I32u27yO7tdajtqyP71sKDiQulIz6ic0z1xl0wdhUYk=" providerId="None" clId="Web-{72567BA3-BB00-4B22-8D2E-A484EA71244F}" dt="2025-03-29T20:31:18.468" v="17" actId="1076"/>
      <pc:docMkLst>
        <pc:docMk/>
      </pc:docMkLst>
      <pc:sldChg chg="addSp delSp modSp">
        <pc:chgData name="Hsueh-Ning Chao" userId="I32u27yO7tdajtqyP71sKDiQulIz6ic0z1xl0wdhUYk=" providerId="None" clId="Web-{72567BA3-BB00-4B22-8D2E-A484EA71244F}" dt="2025-03-29T20:31:18.468" v="17" actId="1076"/>
        <pc:sldMkLst>
          <pc:docMk/>
          <pc:sldMk cId="1291342862" sldId="335"/>
        </pc:sldMkLst>
        <pc:picChg chg="add mod">
          <ac:chgData name="Hsueh-Ning Chao" userId="I32u27yO7tdajtqyP71sKDiQulIz6ic0z1xl0wdhUYk=" providerId="None" clId="Web-{72567BA3-BB00-4B22-8D2E-A484EA71244F}" dt="2025-03-29T20:29:47.356" v="4" actId="1076"/>
          <ac:picMkLst>
            <pc:docMk/>
            <pc:sldMk cId="1291342862" sldId="335"/>
            <ac:picMk id="3" creationId="{675F60B5-3488-5354-18A8-1FD7A5A9E84F}"/>
          </ac:picMkLst>
        </pc:picChg>
        <pc:picChg chg="add mod">
          <ac:chgData name="Hsueh-Ning Chao" userId="I32u27yO7tdajtqyP71sKDiQulIz6ic0z1xl0wdhUYk=" providerId="None" clId="Web-{72567BA3-BB00-4B22-8D2E-A484EA71244F}" dt="2025-03-29T20:31:14.467" v="16" actId="1076"/>
          <ac:picMkLst>
            <pc:docMk/>
            <pc:sldMk cId="1291342862" sldId="335"/>
            <ac:picMk id="8" creationId="{983F147F-9C19-B0F1-0464-6BDD0010235C}"/>
          </ac:picMkLst>
        </pc:picChg>
        <pc:picChg chg="add mod">
          <ac:chgData name="Hsueh-Ning Chao" userId="I32u27yO7tdajtqyP71sKDiQulIz6ic0z1xl0wdhUYk=" providerId="None" clId="Web-{72567BA3-BB00-4B22-8D2E-A484EA71244F}" dt="2025-03-29T20:31:18.468" v="17" actId="1076"/>
          <ac:picMkLst>
            <pc:docMk/>
            <pc:sldMk cId="1291342862" sldId="335"/>
            <ac:picMk id="13" creationId="{EFD6BD7A-9F13-B55F-820B-6D8CD95C7FB5}"/>
          </ac:picMkLst>
        </pc:picChg>
        <pc:picChg chg="del">
          <ac:chgData name="Hsueh-Ning Chao" userId="I32u27yO7tdajtqyP71sKDiQulIz6ic0z1xl0wdhUYk=" providerId="None" clId="Web-{72567BA3-BB00-4B22-8D2E-A484EA71244F}" dt="2025-03-29T20:30:09.372" v="6"/>
          <ac:picMkLst>
            <pc:docMk/>
            <pc:sldMk cId="1291342862" sldId="335"/>
            <ac:picMk id="20" creationId="{93A400E5-8F9C-3514-5E21-B7F7D971F304}"/>
          </ac:picMkLst>
        </pc:picChg>
        <pc:picChg chg="del">
          <ac:chgData name="Hsueh-Ning Chao" userId="I32u27yO7tdajtqyP71sKDiQulIz6ic0z1xl0wdhUYk=" providerId="None" clId="Web-{72567BA3-BB00-4B22-8D2E-A484EA71244F}" dt="2025-03-29T20:30:50.764" v="10"/>
          <ac:picMkLst>
            <pc:docMk/>
            <pc:sldMk cId="1291342862" sldId="335"/>
            <ac:picMk id="22" creationId="{2A7B5BED-4E7F-44BD-1415-F64693A5E102}"/>
          </ac:picMkLst>
        </pc:picChg>
        <pc:picChg chg="del">
          <ac:chgData name="Hsueh-Ning Chao" userId="I32u27yO7tdajtqyP71sKDiQulIz6ic0z1xl0wdhUYk=" providerId="None" clId="Web-{72567BA3-BB00-4B22-8D2E-A484EA71244F}" dt="2025-03-29T20:29:29.730" v="0"/>
          <ac:picMkLst>
            <pc:docMk/>
            <pc:sldMk cId="1291342862" sldId="335"/>
            <ac:picMk id="26" creationId="{24971A89-ABB8-5C74-057C-B0AC6DC22231}"/>
          </ac:picMkLst>
        </pc:picChg>
        <pc:picChg chg="mod">
          <ac:chgData name="Hsueh-Ning Chao" userId="I32u27yO7tdajtqyP71sKDiQulIz6ic0z1xl0wdhUYk=" providerId="None" clId="Web-{72567BA3-BB00-4B22-8D2E-A484EA71244F}" dt="2025-03-29T20:29:50.887" v="5" actId="1076"/>
          <ac:picMkLst>
            <pc:docMk/>
            <pc:sldMk cId="1291342862" sldId="335"/>
            <ac:picMk id="28" creationId="{A950C170-102B-DE41-F36B-D04F1B734844}"/>
          </ac:picMkLst>
        </pc:picChg>
      </pc:sldChg>
    </pc:docChg>
  </pc:docChgLst>
  <pc:docChgLst>
    <pc:chgData name="Shih Min Lin" userId="EZMguJyP4QRPSMfRfjN+Y1sL5Ac+4RMpWotTWDpLLe0=" providerId="None" clId="Web-{5390C0C3-6C55-4995-8EEC-5253D149CDEC}"/>
    <pc:docChg chg="modSld">
      <pc:chgData name="Shih Min Lin" userId="EZMguJyP4QRPSMfRfjN+Y1sL5Ac+4RMpWotTWDpLLe0=" providerId="None" clId="Web-{5390C0C3-6C55-4995-8EEC-5253D149CDEC}" dt="2025-03-28T18:35:07.453" v="46" actId="20577"/>
      <pc:docMkLst>
        <pc:docMk/>
      </pc:docMkLst>
      <pc:sldChg chg="addSp modSp">
        <pc:chgData name="Shih Min Lin" userId="EZMguJyP4QRPSMfRfjN+Y1sL5Ac+4RMpWotTWDpLLe0=" providerId="None" clId="Web-{5390C0C3-6C55-4995-8EEC-5253D149CDEC}" dt="2025-03-28T18:35:07.453" v="46" actId="20577"/>
        <pc:sldMkLst>
          <pc:docMk/>
          <pc:sldMk cId="2405440878" sldId="323"/>
        </pc:sldMkLst>
        <pc:spChg chg="mod">
          <ac:chgData name="Shih Min Lin" userId="EZMguJyP4QRPSMfRfjN+Y1sL5Ac+4RMpWotTWDpLLe0=" providerId="None" clId="Web-{5390C0C3-6C55-4995-8EEC-5253D149CDEC}" dt="2025-03-28T18:34:11.405" v="30" actId="20577"/>
          <ac:spMkLst>
            <pc:docMk/>
            <pc:sldMk cId="2405440878" sldId="323"/>
            <ac:spMk id="2" creationId="{83ECCFBE-7491-0BE3-CC23-63CB7C661B94}"/>
          </ac:spMkLst>
        </pc:spChg>
        <pc:spChg chg="add mod">
          <ac:chgData name="Shih Min Lin" userId="EZMguJyP4QRPSMfRfjN+Y1sL5Ac+4RMpWotTWDpLLe0=" providerId="None" clId="Web-{5390C0C3-6C55-4995-8EEC-5253D149CDEC}" dt="2025-03-28T18:35:07.453" v="46" actId="20577"/>
          <ac:spMkLst>
            <pc:docMk/>
            <pc:sldMk cId="2405440878" sldId="323"/>
            <ac:spMk id="3" creationId="{2E913EEE-7226-A864-0101-59FA391E2FDF}"/>
          </ac:spMkLst>
        </pc:spChg>
      </pc:sldChg>
      <pc:sldChg chg="modSp">
        <pc:chgData name="Shih Min Lin" userId="EZMguJyP4QRPSMfRfjN+Y1sL5Ac+4RMpWotTWDpLLe0=" providerId="None" clId="Web-{5390C0C3-6C55-4995-8EEC-5253D149CDEC}" dt="2025-03-28T12:54:39.143" v="12" actId="20577"/>
        <pc:sldMkLst>
          <pc:docMk/>
          <pc:sldMk cId="4175323384" sldId="327"/>
        </pc:sldMkLst>
        <pc:spChg chg="mod">
          <ac:chgData name="Shih Min Lin" userId="EZMguJyP4QRPSMfRfjN+Y1sL5Ac+4RMpWotTWDpLLe0=" providerId="None" clId="Web-{5390C0C3-6C55-4995-8EEC-5253D149CDEC}" dt="2025-03-28T12:54:39.143" v="12" actId="20577"/>
          <ac:spMkLst>
            <pc:docMk/>
            <pc:sldMk cId="4175323384" sldId="327"/>
            <ac:spMk id="2" creationId="{68BF7734-01C3-4886-224F-F44A2E330C76}"/>
          </ac:spMkLst>
        </pc:spChg>
      </pc:sldChg>
    </pc:docChg>
  </pc:docChgLst>
  <pc:docChgLst>
    <pc:chgData name="Hsueh-Ning Chao" userId="I32u27yO7tdajtqyP71sKDiQulIz6ic0z1xl0wdhUYk=" providerId="None" clId="Web-{29719443-FE7E-4204-9369-E9AAD8A08013}"/>
    <pc:docChg chg="modSld sldOrd modSection">
      <pc:chgData name="Hsueh-Ning Chao" userId="I32u27yO7tdajtqyP71sKDiQulIz6ic0z1xl0wdhUYk=" providerId="None" clId="Web-{29719443-FE7E-4204-9369-E9AAD8A08013}" dt="2025-03-30T23:28:35.276" v="5" actId="20577"/>
      <pc:docMkLst>
        <pc:docMk/>
      </pc:docMkLst>
      <pc:sldChg chg="modSp">
        <pc:chgData name="Hsueh-Ning Chao" userId="I32u27yO7tdajtqyP71sKDiQulIz6ic0z1xl0wdhUYk=" providerId="None" clId="Web-{29719443-FE7E-4204-9369-E9AAD8A08013}" dt="2025-03-30T23:28:35.276" v="5" actId="20577"/>
        <pc:sldMkLst>
          <pc:docMk/>
          <pc:sldMk cId="2200141053" sldId="320"/>
        </pc:sldMkLst>
        <pc:spChg chg="mod">
          <ac:chgData name="Hsueh-Ning Chao" userId="I32u27yO7tdajtqyP71sKDiQulIz6ic0z1xl0wdhUYk=" providerId="None" clId="Web-{29719443-FE7E-4204-9369-E9AAD8A08013}" dt="2025-03-30T23:28:28.448" v="2" actId="20577"/>
          <ac:spMkLst>
            <pc:docMk/>
            <pc:sldMk cId="2200141053" sldId="320"/>
            <ac:spMk id="7" creationId="{4A143CE2-4991-4CD5-7991-4726072FAB59}"/>
          </ac:spMkLst>
        </pc:spChg>
        <pc:spChg chg="mod">
          <ac:chgData name="Hsueh-Ning Chao" userId="I32u27yO7tdajtqyP71sKDiQulIz6ic0z1xl0wdhUYk=" providerId="None" clId="Web-{29719443-FE7E-4204-9369-E9AAD8A08013}" dt="2025-03-30T23:28:31.729" v="4" actId="20577"/>
          <ac:spMkLst>
            <pc:docMk/>
            <pc:sldMk cId="2200141053" sldId="320"/>
            <ac:spMk id="9" creationId="{D4D24ACA-35D8-D288-8AAC-600F49641C03}"/>
          </ac:spMkLst>
        </pc:spChg>
        <pc:spChg chg="mod">
          <ac:chgData name="Hsueh-Ning Chao" userId="I32u27yO7tdajtqyP71sKDiQulIz6ic0z1xl0wdhUYk=" providerId="None" clId="Web-{29719443-FE7E-4204-9369-E9AAD8A08013}" dt="2025-03-30T23:28:35.276" v="5" actId="20577"/>
          <ac:spMkLst>
            <pc:docMk/>
            <pc:sldMk cId="2200141053" sldId="320"/>
            <ac:spMk id="11" creationId="{918F676A-1F59-7E49-4ABD-D1962DA5A04F}"/>
          </ac:spMkLst>
        </pc:spChg>
      </pc:sldChg>
      <pc:sldChg chg="ord">
        <pc:chgData name="Hsueh-Ning Chao" userId="I32u27yO7tdajtqyP71sKDiQulIz6ic0z1xl0wdhUYk=" providerId="None" clId="Web-{29719443-FE7E-4204-9369-E9AAD8A08013}" dt="2025-03-30T23:27:14.643" v="1"/>
        <pc:sldMkLst>
          <pc:docMk/>
          <pc:sldMk cId="202817214" sldId="334"/>
        </pc:sldMkLst>
      </pc:sldChg>
      <pc:sldChg chg="ord">
        <pc:chgData name="Hsueh-Ning Chao" userId="I32u27yO7tdajtqyP71sKDiQulIz6ic0z1xl0wdhUYk=" providerId="None" clId="Web-{29719443-FE7E-4204-9369-E9AAD8A08013}" dt="2025-03-30T23:27:14.628" v="0"/>
        <pc:sldMkLst>
          <pc:docMk/>
          <pc:sldMk cId="998906226" sldId="339"/>
        </pc:sldMkLst>
      </pc:sldChg>
    </pc:docChg>
  </pc:docChgLst>
  <pc:docChgLst>
    <pc:chgData name="Yijun Wang" userId="Of/0Pj+qBr5fypY8jeq4N4QA/9LywGn1V9GniuUBQzk=" providerId="None" clId="Web-{417456B6-046C-44E5-9BBC-9104637CF95D}"/>
    <pc:docChg chg="addSld delSld modSld modSection">
      <pc:chgData name="Yijun Wang" userId="Of/0Pj+qBr5fypY8jeq4N4QA/9LywGn1V9GniuUBQzk=" providerId="None" clId="Web-{417456B6-046C-44E5-9BBC-9104637CF95D}" dt="2025-03-29T04:01:50.882" v="10" actId="1076"/>
      <pc:docMkLst>
        <pc:docMk/>
      </pc:docMkLst>
      <pc:sldChg chg="modSp">
        <pc:chgData name="Yijun Wang" userId="Of/0Pj+qBr5fypY8jeq4N4QA/9LywGn1V9GniuUBQzk=" providerId="None" clId="Web-{417456B6-046C-44E5-9BBC-9104637CF95D}" dt="2025-03-29T04:01:50.882" v="10" actId="1076"/>
        <pc:sldMkLst>
          <pc:docMk/>
          <pc:sldMk cId="1678082126" sldId="314"/>
        </pc:sldMkLst>
        <pc:picChg chg="mod">
          <ac:chgData name="Yijun Wang" userId="Of/0Pj+qBr5fypY8jeq4N4QA/9LywGn1V9GniuUBQzk=" providerId="None" clId="Web-{417456B6-046C-44E5-9BBC-9104637CF95D}" dt="2025-03-29T04:01:50.882" v="10" actId="1076"/>
          <ac:picMkLst>
            <pc:docMk/>
            <pc:sldMk cId="1678082126" sldId="314"/>
            <ac:picMk id="10" creationId="{74727088-C525-091C-B53B-19D863788BCD}"/>
          </ac:picMkLst>
        </pc:picChg>
      </pc:sldChg>
      <pc:sldChg chg="addSp delSp modSp add del replId">
        <pc:chgData name="Yijun Wang" userId="Of/0Pj+qBr5fypY8jeq4N4QA/9LywGn1V9GniuUBQzk=" providerId="None" clId="Web-{417456B6-046C-44E5-9BBC-9104637CF95D}" dt="2025-03-29T03:09:22.602" v="6"/>
        <pc:sldMkLst>
          <pc:docMk/>
          <pc:sldMk cId="2678217141" sldId="336"/>
        </pc:sldMkLst>
        <pc:spChg chg="del">
          <ac:chgData name="Yijun Wang" userId="Of/0Pj+qBr5fypY8jeq4N4QA/9LywGn1V9GniuUBQzk=" providerId="None" clId="Web-{417456B6-046C-44E5-9BBC-9104637CF95D}" dt="2025-03-29T03:09:11.508" v="4"/>
          <ac:spMkLst>
            <pc:docMk/>
            <pc:sldMk cId="2678217141" sldId="336"/>
            <ac:spMk id="3" creationId="{CE315F2E-E979-DFD5-2172-014E74DDD889}"/>
          </ac:spMkLst>
        </pc:spChg>
        <pc:spChg chg="add del mod">
          <ac:chgData name="Yijun Wang" userId="Of/0Pj+qBr5fypY8jeq4N4QA/9LywGn1V9GniuUBQzk=" providerId="None" clId="Web-{417456B6-046C-44E5-9BBC-9104637CF95D}" dt="2025-03-29T03:09:13.524" v="5"/>
          <ac:spMkLst>
            <pc:docMk/>
            <pc:sldMk cId="2678217141" sldId="336"/>
            <ac:spMk id="4" creationId="{02EDC91B-01FB-D7BC-3353-3F494F915760}"/>
          </ac:spMkLst>
        </pc:spChg>
      </pc:sldChg>
    </pc:docChg>
  </pc:docChgLst>
  <pc:docChgLst>
    <pc:chgData name="Yao Liu" userId="De98wOxqXTFY8++esdgi1+Besv75b2e3DCsfKbqDwqA=" providerId="None" clId="Web-{6E42762C-C92B-4460-A88B-3AE193D21650}"/>
    <pc:docChg chg="modSld">
      <pc:chgData name="Yao Liu" userId="De98wOxqXTFY8++esdgi1+Besv75b2e3DCsfKbqDwqA=" providerId="None" clId="Web-{6E42762C-C92B-4460-A88B-3AE193D21650}" dt="2025-04-01T19:07:22.542" v="62" actId="20577"/>
      <pc:docMkLst>
        <pc:docMk/>
      </pc:docMkLst>
      <pc:sldChg chg="modSp">
        <pc:chgData name="Yao Liu" userId="De98wOxqXTFY8++esdgi1+Besv75b2e3DCsfKbqDwqA=" providerId="None" clId="Web-{6E42762C-C92B-4460-A88B-3AE193D21650}" dt="2025-04-01T19:07:22.542" v="62" actId="20577"/>
        <pc:sldMkLst>
          <pc:docMk/>
          <pc:sldMk cId="2200141053" sldId="320"/>
        </pc:sldMkLst>
        <pc:spChg chg="mod">
          <ac:chgData name="Yao Liu" userId="De98wOxqXTFY8++esdgi1+Besv75b2e3DCsfKbqDwqA=" providerId="None" clId="Web-{6E42762C-C92B-4460-A88B-3AE193D21650}" dt="2025-04-01T19:07:22.542" v="62" actId="20577"/>
          <ac:spMkLst>
            <pc:docMk/>
            <pc:sldMk cId="2200141053" sldId="320"/>
            <ac:spMk id="2" creationId="{2923DC98-AB99-969D-A63B-B2D01A0D747D}"/>
          </ac:spMkLst>
        </pc:spChg>
      </pc:sldChg>
      <pc:sldChg chg="modSp">
        <pc:chgData name="Yao Liu" userId="De98wOxqXTFY8++esdgi1+Besv75b2e3DCsfKbqDwqA=" providerId="None" clId="Web-{6E42762C-C92B-4460-A88B-3AE193D21650}" dt="2025-04-01T19:06:27.212" v="24" actId="20577"/>
        <pc:sldMkLst>
          <pc:docMk/>
          <pc:sldMk cId="691607026" sldId="344"/>
        </pc:sldMkLst>
        <pc:spChg chg="mod">
          <ac:chgData name="Yao Liu" userId="De98wOxqXTFY8++esdgi1+Besv75b2e3DCsfKbqDwqA=" providerId="None" clId="Web-{6E42762C-C92B-4460-A88B-3AE193D21650}" dt="2025-04-01T19:06:27.212" v="24" actId="20577"/>
          <ac:spMkLst>
            <pc:docMk/>
            <pc:sldMk cId="691607026" sldId="344"/>
            <ac:spMk id="242" creationId="{00000000-0000-0000-0000-000000000000}"/>
          </ac:spMkLst>
        </pc:spChg>
      </pc:sldChg>
      <pc:sldChg chg="addSp modSp">
        <pc:chgData name="Yao Liu" userId="De98wOxqXTFY8++esdgi1+Besv75b2e3DCsfKbqDwqA=" providerId="None" clId="Web-{6E42762C-C92B-4460-A88B-3AE193D21650}" dt="2025-04-01T18:20:49.085" v="22" actId="20577"/>
        <pc:sldMkLst>
          <pc:docMk/>
          <pc:sldMk cId="943344073" sldId="346"/>
        </pc:sldMkLst>
        <pc:spChg chg="mod">
          <ac:chgData name="Yao Liu" userId="De98wOxqXTFY8++esdgi1+Besv75b2e3DCsfKbqDwqA=" providerId="None" clId="Web-{6E42762C-C92B-4460-A88B-3AE193D21650}" dt="2025-04-01T18:20:49.085" v="22" actId="20577"/>
          <ac:spMkLst>
            <pc:docMk/>
            <pc:sldMk cId="943344073" sldId="346"/>
            <ac:spMk id="201" creationId="{00000000-0000-0000-0000-000000000000}"/>
          </ac:spMkLst>
        </pc:spChg>
        <pc:picChg chg="add mod">
          <ac:chgData name="Yao Liu" userId="De98wOxqXTFY8++esdgi1+Besv75b2e3DCsfKbqDwqA=" providerId="None" clId="Web-{6E42762C-C92B-4460-A88B-3AE193D21650}" dt="2025-04-01T18:18:05.861" v="9" actId="1076"/>
          <ac:picMkLst>
            <pc:docMk/>
            <pc:sldMk cId="943344073" sldId="346"/>
            <ac:picMk id="2" creationId="{76F7E29D-6F01-C6AF-CA66-6E9B899880DE}"/>
          </ac:picMkLst>
        </pc:picChg>
      </pc:sldChg>
    </pc:docChg>
  </pc:docChgLst>
  <pc:docChgLst>
    <pc:chgData name="Hsueh-Ning Chao" userId="I32u27yO7tdajtqyP71sKDiQulIz6ic0z1xl0wdhUYk=" providerId="None" clId="Web-{2805003D-75F3-467B-9095-CD222E78D879}"/>
    <pc:docChg chg="modSld sldOrd">
      <pc:chgData name="Hsueh-Ning Chao" userId="I32u27yO7tdajtqyP71sKDiQulIz6ic0z1xl0wdhUYk=" providerId="None" clId="Web-{2805003D-75F3-467B-9095-CD222E78D879}" dt="2025-04-01T18:12:22.157" v="4"/>
      <pc:docMkLst>
        <pc:docMk/>
      </pc:docMkLst>
      <pc:sldChg chg="modSp">
        <pc:chgData name="Hsueh-Ning Chao" userId="I32u27yO7tdajtqyP71sKDiQulIz6ic0z1xl0wdhUYk=" providerId="None" clId="Web-{2805003D-75F3-467B-9095-CD222E78D879}" dt="2025-04-01T17:35:50.460" v="3"/>
        <pc:sldMkLst>
          <pc:docMk/>
          <pc:sldMk cId="3592011414" sldId="321"/>
        </pc:sldMkLst>
        <pc:graphicFrameChg chg="mod modGraphic">
          <ac:chgData name="Hsueh-Ning Chao" userId="I32u27yO7tdajtqyP71sKDiQulIz6ic0z1xl0wdhUYk=" providerId="None" clId="Web-{2805003D-75F3-467B-9095-CD222E78D879}" dt="2025-04-01T17:35:50.460" v="3"/>
          <ac:graphicFrameMkLst>
            <pc:docMk/>
            <pc:sldMk cId="3592011414" sldId="321"/>
            <ac:graphicFrameMk id="3" creationId="{725C0FB5-6FDC-F690-4983-417D54FF3C77}"/>
          </ac:graphicFrameMkLst>
        </pc:graphicFrameChg>
      </pc:sldChg>
      <pc:sldChg chg="ord">
        <pc:chgData name="Hsueh-Ning Chao" userId="I32u27yO7tdajtqyP71sKDiQulIz6ic0z1xl0wdhUYk=" providerId="None" clId="Web-{2805003D-75F3-467B-9095-CD222E78D879}" dt="2025-04-01T18:12:22.157" v="4"/>
        <pc:sldMkLst>
          <pc:docMk/>
          <pc:sldMk cId="943344073" sldId="346"/>
        </pc:sldMkLst>
      </pc:sldChg>
    </pc:docChg>
  </pc:docChgLst>
  <pc:docChgLst>
    <pc:chgData name="Yao Liu" userId="De98wOxqXTFY8++esdgi1+Besv75b2e3DCsfKbqDwqA=" providerId="None" clId="Web-{876B1C50-1B06-4D1D-A0BA-3C876344A5D9}"/>
    <pc:docChg chg="modSld">
      <pc:chgData name="Yao Liu" userId="De98wOxqXTFY8++esdgi1+Besv75b2e3DCsfKbqDwqA=" providerId="None" clId="Web-{876B1C50-1B06-4D1D-A0BA-3C876344A5D9}" dt="2025-03-30T19:37:32.031" v="63" actId="1076"/>
      <pc:docMkLst>
        <pc:docMk/>
      </pc:docMkLst>
      <pc:sldChg chg="addSp delSp modSp">
        <pc:chgData name="Yao Liu" userId="De98wOxqXTFY8++esdgi1+Besv75b2e3DCsfKbqDwqA=" providerId="None" clId="Web-{876B1C50-1B06-4D1D-A0BA-3C876344A5D9}" dt="2025-03-30T19:37:32.031" v="63" actId="1076"/>
        <pc:sldMkLst>
          <pc:docMk/>
          <pc:sldMk cId="1678082126" sldId="314"/>
        </pc:sldMkLst>
        <pc:spChg chg="add mod">
          <ac:chgData name="Yao Liu" userId="De98wOxqXTFY8++esdgi1+Besv75b2e3DCsfKbqDwqA=" providerId="None" clId="Web-{876B1C50-1B06-4D1D-A0BA-3C876344A5D9}" dt="2025-03-30T19:37:32.031" v="61" actId="1076"/>
          <ac:spMkLst>
            <pc:docMk/>
            <pc:sldMk cId="1678082126" sldId="314"/>
            <ac:spMk id="2" creationId="{A283394C-FDEF-EA9E-7F8E-3F4B6B4E281E}"/>
          </ac:spMkLst>
        </pc:spChg>
        <pc:spChg chg="del mod">
          <ac:chgData name="Yao Liu" userId="De98wOxqXTFY8++esdgi1+Besv75b2e3DCsfKbqDwqA=" providerId="None" clId="Web-{876B1C50-1B06-4D1D-A0BA-3C876344A5D9}" dt="2025-03-30T19:36:18.654" v="42"/>
          <ac:spMkLst>
            <pc:docMk/>
            <pc:sldMk cId="1678082126" sldId="314"/>
            <ac:spMk id="3" creationId="{09C4B727-1DD1-8CD7-7C4E-085D8AEECA6A}"/>
          </ac:spMkLst>
        </pc:spChg>
        <pc:spChg chg="del">
          <ac:chgData name="Yao Liu" userId="De98wOxqXTFY8++esdgi1+Besv75b2e3DCsfKbqDwqA=" providerId="None" clId="Web-{876B1C50-1B06-4D1D-A0BA-3C876344A5D9}" dt="2025-03-30T19:35:51.654" v="35"/>
          <ac:spMkLst>
            <pc:docMk/>
            <pc:sldMk cId="1678082126" sldId="314"/>
            <ac:spMk id="6" creationId="{A6CAAA32-24A4-3378-B922-5F9393E7C8C0}"/>
          </ac:spMkLst>
        </pc:spChg>
        <pc:spChg chg="del mod">
          <ac:chgData name="Yao Liu" userId="De98wOxqXTFY8++esdgi1+Besv75b2e3DCsfKbqDwqA=" providerId="None" clId="Web-{876B1C50-1B06-4D1D-A0BA-3C876344A5D9}" dt="2025-03-30T19:35:52.920" v="36"/>
          <ac:spMkLst>
            <pc:docMk/>
            <pc:sldMk cId="1678082126" sldId="314"/>
            <ac:spMk id="7" creationId="{95E45263-C94E-7F71-6C7F-E38729E41113}"/>
          </ac:spMkLst>
        </pc:spChg>
        <pc:spChg chg="del">
          <ac:chgData name="Yao Liu" userId="De98wOxqXTFY8++esdgi1+Besv75b2e3DCsfKbqDwqA=" providerId="None" clId="Web-{876B1C50-1B06-4D1D-A0BA-3C876344A5D9}" dt="2025-03-30T19:35:54.466" v="38"/>
          <ac:spMkLst>
            <pc:docMk/>
            <pc:sldMk cId="1678082126" sldId="314"/>
            <ac:spMk id="8" creationId="{B2C0A046-3EDA-723D-D659-2B5D7307B59F}"/>
          </ac:spMkLst>
        </pc:spChg>
        <pc:spChg chg="mod">
          <ac:chgData name="Yao Liu" userId="De98wOxqXTFY8++esdgi1+Besv75b2e3DCsfKbqDwqA=" providerId="None" clId="Web-{876B1C50-1B06-4D1D-A0BA-3C876344A5D9}" dt="2025-03-30T19:37:32" v="56" actId="1076"/>
          <ac:spMkLst>
            <pc:docMk/>
            <pc:sldMk cId="1678082126" sldId="314"/>
            <ac:spMk id="9" creationId="{0A5CDE9A-3318-03D9-3159-91B8F9C09883}"/>
          </ac:spMkLst>
        </pc:spChg>
        <pc:spChg chg="del">
          <ac:chgData name="Yao Liu" userId="De98wOxqXTFY8++esdgi1+Besv75b2e3DCsfKbqDwqA=" providerId="None" clId="Web-{876B1C50-1B06-4D1D-A0BA-3C876344A5D9}" dt="2025-03-30T19:35:50.185" v="34"/>
          <ac:spMkLst>
            <pc:docMk/>
            <pc:sldMk cId="1678082126" sldId="314"/>
            <ac:spMk id="12" creationId="{28FF288B-0411-FF45-2074-3FF6F5DA2420}"/>
          </ac:spMkLst>
        </pc:spChg>
        <pc:spChg chg="del mod">
          <ac:chgData name="Yao Liu" userId="De98wOxqXTFY8++esdgi1+Besv75b2e3DCsfKbqDwqA=" providerId="None" clId="Web-{876B1C50-1B06-4D1D-A0BA-3C876344A5D9}" dt="2025-03-30T19:35:53.513" v="37"/>
          <ac:spMkLst>
            <pc:docMk/>
            <pc:sldMk cId="1678082126" sldId="314"/>
            <ac:spMk id="13" creationId="{F317D7B1-D811-1F47-1BB5-2747794A4116}"/>
          </ac:spMkLst>
        </pc:spChg>
        <pc:spChg chg="del">
          <ac:chgData name="Yao Liu" userId="De98wOxqXTFY8++esdgi1+Besv75b2e3DCsfKbqDwqA=" providerId="None" clId="Web-{876B1C50-1B06-4D1D-A0BA-3C876344A5D9}" dt="2025-03-30T19:35:55.482" v="39"/>
          <ac:spMkLst>
            <pc:docMk/>
            <pc:sldMk cId="1678082126" sldId="314"/>
            <ac:spMk id="14" creationId="{0F3D7BBF-3544-5596-A484-11E22A7FFB53}"/>
          </ac:spMkLst>
        </pc:spChg>
        <pc:spChg chg="mod">
          <ac:chgData name="Yao Liu" userId="De98wOxqXTFY8++esdgi1+Besv75b2e3DCsfKbqDwqA=" providerId="None" clId="Web-{876B1C50-1B06-4D1D-A0BA-3C876344A5D9}" dt="2025-03-30T19:37:32" v="57" actId="1076"/>
          <ac:spMkLst>
            <pc:docMk/>
            <pc:sldMk cId="1678082126" sldId="314"/>
            <ac:spMk id="15" creationId="{49C74549-3C68-F281-4936-321BB39E0AAA}"/>
          </ac:spMkLst>
        </pc:spChg>
        <pc:spChg chg="mod">
          <ac:chgData name="Yao Liu" userId="De98wOxqXTFY8++esdgi1+Besv75b2e3DCsfKbqDwqA=" providerId="None" clId="Web-{876B1C50-1B06-4D1D-A0BA-3C876344A5D9}" dt="2025-03-30T19:37:32.015" v="58" actId="1076"/>
          <ac:spMkLst>
            <pc:docMk/>
            <pc:sldMk cId="1678082126" sldId="314"/>
            <ac:spMk id="16" creationId="{CB30A098-AF97-EE89-117F-E7209EA65DD3}"/>
          </ac:spMkLst>
        </pc:spChg>
        <pc:spChg chg="mod">
          <ac:chgData name="Yao Liu" userId="De98wOxqXTFY8++esdgi1+Besv75b2e3DCsfKbqDwqA=" providerId="None" clId="Web-{876B1C50-1B06-4D1D-A0BA-3C876344A5D9}" dt="2025-03-30T19:37:32.015" v="59" actId="1076"/>
          <ac:spMkLst>
            <pc:docMk/>
            <pc:sldMk cId="1678082126" sldId="314"/>
            <ac:spMk id="17" creationId="{A329EF8E-0D3B-6DC1-B5C0-4C3ED59840F9}"/>
          </ac:spMkLst>
        </pc:spChg>
        <pc:spChg chg="mod">
          <ac:chgData name="Yao Liu" userId="De98wOxqXTFY8++esdgi1+Besv75b2e3DCsfKbqDwqA=" providerId="None" clId="Web-{876B1C50-1B06-4D1D-A0BA-3C876344A5D9}" dt="2025-03-30T19:37:32.015" v="60" actId="1076"/>
          <ac:spMkLst>
            <pc:docMk/>
            <pc:sldMk cId="1678082126" sldId="314"/>
            <ac:spMk id="18" creationId="{299A4907-64AA-138A-DD55-E9872A23C73F}"/>
          </ac:spMkLst>
        </pc:spChg>
        <pc:spChg chg="add mod">
          <ac:chgData name="Yao Liu" userId="De98wOxqXTFY8++esdgi1+Besv75b2e3DCsfKbqDwqA=" providerId="None" clId="Web-{876B1C50-1B06-4D1D-A0BA-3C876344A5D9}" dt="2025-03-30T19:37:32.031" v="62" actId="1076"/>
          <ac:spMkLst>
            <pc:docMk/>
            <pc:sldMk cId="1678082126" sldId="314"/>
            <ac:spMk id="19" creationId="{D5508E8A-966F-06D4-DC4A-36B88E9F836F}"/>
          </ac:spMkLst>
        </pc:spChg>
        <pc:spChg chg="add mod">
          <ac:chgData name="Yao Liu" userId="De98wOxqXTFY8++esdgi1+Besv75b2e3DCsfKbqDwqA=" providerId="None" clId="Web-{876B1C50-1B06-4D1D-A0BA-3C876344A5D9}" dt="2025-03-30T19:37:32.031" v="63" actId="1076"/>
          <ac:spMkLst>
            <pc:docMk/>
            <pc:sldMk cId="1678082126" sldId="314"/>
            <ac:spMk id="20" creationId="{655E77B7-6090-C5AD-A098-BE1E5FC05843}"/>
          </ac:spMkLst>
        </pc:spChg>
        <pc:picChg chg="mod modCrop">
          <ac:chgData name="Yao Liu" userId="De98wOxqXTFY8++esdgi1+Besv75b2e3DCsfKbqDwqA=" providerId="None" clId="Web-{876B1C50-1B06-4D1D-A0BA-3C876344A5D9}" dt="2025-03-30T19:37:04.234" v="55"/>
          <ac:picMkLst>
            <pc:docMk/>
            <pc:sldMk cId="1678082126" sldId="314"/>
            <ac:picMk id="10" creationId="{74727088-C525-091C-B53B-19D863788BCD}"/>
          </ac:picMkLst>
        </pc:picChg>
      </pc:sldChg>
    </pc:docChg>
  </pc:docChgLst>
  <pc:docChgLst>
    <pc:chgData name="Shih Min Lin" userId="EZMguJyP4QRPSMfRfjN+Y1sL5Ac+4RMpWotTWDpLLe0=" providerId="None" clId="Web-{26AFEB4B-1620-4C2D-9844-436462BAC3F9}"/>
    <pc:docChg chg="modSld">
      <pc:chgData name="Shih Min Lin" userId="EZMguJyP4QRPSMfRfjN+Y1sL5Ac+4RMpWotTWDpLLe0=" providerId="None" clId="Web-{26AFEB4B-1620-4C2D-9844-436462BAC3F9}" dt="2025-03-30T00:58:41.465" v="82" actId="20577"/>
      <pc:docMkLst>
        <pc:docMk/>
      </pc:docMkLst>
      <pc:sldChg chg="addSp delSp modSp">
        <pc:chgData name="Shih Min Lin" userId="EZMguJyP4QRPSMfRfjN+Y1sL5Ac+4RMpWotTWDpLLe0=" providerId="None" clId="Web-{26AFEB4B-1620-4C2D-9844-436462BAC3F9}" dt="2025-03-30T00:58:41.465" v="82" actId="20577"/>
        <pc:sldMkLst>
          <pc:docMk/>
          <pc:sldMk cId="4175323384" sldId="327"/>
        </pc:sldMkLst>
        <pc:spChg chg="add del">
          <ac:chgData name="Shih Min Lin" userId="EZMguJyP4QRPSMfRfjN+Y1sL5Ac+4RMpWotTWDpLLe0=" providerId="None" clId="Web-{26AFEB4B-1620-4C2D-9844-436462BAC3F9}" dt="2025-03-30T00:54:07.239" v="1"/>
          <ac:spMkLst>
            <pc:docMk/>
            <pc:sldMk cId="4175323384" sldId="327"/>
            <ac:spMk id="3" creationId="{C2FFAC1F-5107-E082-A707-4526484CE558}"/>
          </ac:spMkLst>
        </pc:spChg>
        <pc:spChg chg="add del mod">
          <ac:chgData name="Shih Min Lin" userId="EZMguJyP4QRPSMfRfjN+Y1sL5Ac+4RMpWotTWDpLLe0=" providerId="None" clId="Web-{26AFEB4B-1620-4C2D-9844-436462BAC3F9}" dt="2025-03-30T00:54:44.693" v="17"/>
          <ac:spMkLst>
            <pc:docMk/>
            <pc:sldMk cId="4175323384" sldId="327"/>
            <ac:spMk id="8" creationId="{4D0EACD8-4B11-9A39-0B96-15147A5C20B2}"/>
          </ac:spMkLst>
        </pc:spChg>
        <pc:spChg chg="mod">
          <ac:chgData name="Shih Min Lin" userId="EZMguJyP4QRPSMfRfjN+Y1sL5Ac+4RMpWotTWDpLLe0=" providerId="None" clId="Web-{26AFEB4B-1620-4C2D-9844-436462BAC3F9}" dt="2025-03-30T00:54:47.677" v="19" actId="1076"/>
          <ac:spMkLst>
            <pc:docMk/>
            <pc:sldMk cId="4175323384" sldId="327"/>
            <ac:spMk id="9" creationId="{89E7D04E-2095-954E-BB47-F1BE4C9AC298}"/>
          </ac:spMkLst>
        </pc:spChg>
        <pc:spChg chg="add mod">
          <ac:chgData name="Shih Min Lin" userId="EZMguJyP4QRPSMfRfjN+Y1sL5Ac+4RMpWotTWDpLLe0=" providerId="None" clId="Web-{26AFEB4B-1620-4C2D-9844-436462BAC3F9}" dt="2025-03-30T00:58:41.465" v="82" actId="20577"/>
          <ac:spMkLst>
            <pc:docMk/>
            <pc:sldMk cId="4175323384" sldId="327"/>
            <ac:spMk id="12" creationId="{100FF375-9FBF-7682-99B0-0142A70C0E4D}"/>
          </ac:spMkLst>
        </pc:spChg>
      </pc:sldChg>
    </pc:docChg>
  </pc:docChgLst>
  <pc:docChgLst>
    <pc:chgData name="Ananth Mohan" userId="0+ntHPCRoNBLvPdhBUzfljBEc8fje1ZhpS6eiRuEUeE=" providerId="None" clId="Web-{C503E3E4-48E2-4CAB-8045-34FACB475159}"/>
    <pc:docChg chg="addSld modSld modSection">
      <pc:chgData name="Ananth Mohan" userId="0+ntHPCRoNBLvPdhBUzfljBEc8fje1ZhpS6eiRuEUeE=" providerId="None" clId="Web-{C503E3E4-48E2-4CAB-8045-34FACB475159}" dt="2025-04-02T20:51:56.287" v="369" actId="20577"/>
      <pc:docMkLst>
        <pc:docMk/>
      </pc:docMkLst>
      <pc:sldChg chg="modSp">
        <pc:chgData name="Ananth Mohan" userId="0+ntHPCRoNBLvPdhBUzfljBEc8fje1ZhpS6eiRuEUeE=" providerId="None" clId="Web-{C503E3E4-48E2-4CAB-8045-34FACB475159}" dt="2025-04-02T20:34:58.079" v="14" actId="20577"/>
        <pc:sldMkLst>
          <pc:docMk/>
          <pc:sldMk cId="1528688609" sldId="358"/>
        </pc:sldMkLst>
        <pc:spChg chg="mod">
          <ac:chgData name="Ananth Mohan" userId="0+ntHPCRoNBLvPdhBUzfljBEc8fje1ZhpS6eiRuEUeE=" providerId="None" clId="Web-{C503E3E4-48E2-4CAB-8045-34FACB475159}" dt="2025-04-02T20:34:39.501" v="8" actId="1076"/>
          <ac:spMkLst>
            <pc:docMk/>
            <pc:sldMk cId="1528688609" sldId="358"/>
            <ac:spMk id="22" creationId="{FDE565E3-7828-7E96-5886-8B2EA32589F8}"/>
          </ac:spMkLst>
        </pc:spChg>
        <pc:spChg chg="mod">
          <ac:chgData name="Ananth Mohan" userId="0+ntHPCRoNBLvPdhBUzfljBEc8fje1ZhpS6eiRuEUeE=" providerId="None" clId="Web-{C503E3E4-48E2-4CAB-8045-34FACB475159}" dt="2025-04-02T20:34:51.735" v="12" actId="20577"/>
          <ac:spMkLst>
            <pc:docMk/>
            <pc:sldMk cId="1528688609" sldId="358"/>
            <ac:spMk id="35" creationId="{9F130ACE-2769-00F0-E692-FBC15747405E}"/>
          </ac:spMkLst>
        </pc:spChg>
        <pc:spChg chg="mod">
          <ac:chgData name="Ananth Mohan" userId="0+ntHPCRoNBLvPdhBUzfljBEc8fje1ZhpS6eiRuEUeE=" providerId="None" clId="Web-{C503E3E4-48E2-4CAB-8045-34FACB475159}" dt="2025-04-02T20:34:58.079" v="14" actId="20577"/>
          <ac:spMkLst>
            <pc:docMk/>
            <pc:sldMk cId="1528688609" sldId="358"/>
            <ac:spMk id="42" creationId="{669859FD-104C-B90E-0E81-179AF6A21675}"/>
          </ac:spMkLst>
        </pc:spChg>
      </pc:sldChg>
      <pc:sldChg chg="addSp delSp modSp add replId">
        <pc:chgData name="Ananth Mohan" userId="0+ntHPCRoNBLvPdhBUzfljBEc8fje1ZhpS6eiRuEUeE=" providerId="None" clId="Web-{C503E3E4-48E2-4CAB-8045-34FACB475159}" dt="2025-04-02T20:51:56.287" v="369" actId="20577"/>
        <pc:sldMkLst>
          <pc:docMk/>
          <pc:sldMk cId="957103801" sldId="361"/>
        </pc:sldMkLst>
        <pc:spChg chg="mod">
          <ac:chgData name="Ananth Mohan" userId="0+ntHPCRoNBLvPdhBUzfljBEc8fje1ZhpS6eiRuEUeE=" providerId="None" clId="Web-{C503E3E4-48E2-4CAB-8045-34FACB475159}" dt="2025-04-02T20:51:32.317" v="360" actId="14100"/>
          <ac:spMkLst>
            <pc:docMk/>
            <pc:sldMk cId="957103801" sldId="361"/>
            <ac:spMk id="2" creationId="{94CFF328-E29B-C16C-CAC1-40A1CB741F6F}"/>
          </ac:spMkLst>
        </pc:spChg>
        <pc:spChg chg="add mod">
          <ac:chgData name="Ananth Mohan" userId="0+ntHPCRoNBLvPdhBUzfljBEc8fje1ZhpS6eiRuEUeE=" providerId="None" clId="Web-{C503E3E4-48E2-4CAB-8045-34FACB475159}" dt="2025-04-02T20:51:56.287" v="369" actId="20577"/>
          <ac:spMkLst>
            <pc:docMk/>
            <pc:sldMk cId="957103801" sldId="361"/>
            <ac:spMk id="3" creationId="{AC26A4B6-BE68-A634-65BD-73823C018B26}"/>
          </ac:spMkLst>
        </pc:spChg>
        <pc:spChg chg="add del mod">
          <ac:chgData name="Ananth Mohan" userId="0+ntHPCRoNBLvPdhBUzfljBEc8fje1ZhpS6eiRuEUeE=" providerId="None" clId="Web-{C503E3E4-48E2-4CAB-8045-34FACB475159}" dt="2025-04-02T20:38:11.086" v="56"/>
          <ac:spMkLst>
            <pc:docMk/>
            <pc:sldMk cId="957103801" sldId="361"/>
            <ac:spMk id="4" creationId="{C0E858BF-433B-1242-BA04-1B8CB73631C3}"/>
          </ac:spMkLst>
        </pc:spChg>
        <pc:spChg chg="mod">
          <ac:chgData name="Ananth Mohan" userId="0+ntHPCRoNBLvPdhBUzfljBEc8fje1ZhpS6eiRuEUeE=" providerId="None" clId="Web-{C503E3E4-48E2-4CAB-8045-34FACB475159}" dt="2025-04-02T20:46:42.932" v="218" actId="1076"/>
          <ac:spMkLst>
            <pc:docMk/>
            <pc:sldMk cId="957103801" sldId="361"/>
            <ac:spMk id="7" creationId="{61AED0B9-41AE-DEB9-DF10-D319359544AF}"/>
          </ac:spMkLst>
        </pc:spChg>
        <pc:spChg chg="add del mod">
          <ac:chgData name="Ananth Mohan" userId="0+ntHPCRoNBLvPdhBUzfljBEc8fje1ZhpS6eiRuEUeE=" providerId="None" clId="Web-{C503E3E4-48E2-4CAB-8045-34FACB475159}" dt="2025-04-02T20:38:25.212" v="68"/>
          <ac:spMkLst>
            <pc:docMk/>
            <pc:sldMk cId="957103801" sldId="361"/>
            <ac:spMk id="8" creationId="{BC8199C2-2B2D-14E2-FF4B-6CC90795CA15}"/>
          </ac:spMkLst>
        </pc:spChg>
        <pc:spChg chg="mod">
          <ac:chgData name="Ananth Mohan" userId="0+ntHPCRoNBLvPdhBUzfljBEc8fje1ZhpS6eiRuEUeE=" providerId="None" clId="Web-{C503E3E4-48E2-4CAB-8045-34FACB475159}" dt="2025-04-02T20:46:47.698" v="221" actId="1076"/>
          <ac:spMkLst>
            <pc:docMk/>
            <pc:sldMk cId="957103801" sldId="361"/>
            <ac:spMk id="9" creationId="{100B83BA-FFA2-2789-EF23-B72300B0B4F3}"/>
          </ac:spMkLst>
        </pc:spChg>
        <pc:spChg chg="add del mod">
          <ac:chgData name="Ananth Mohan" userId="0+ntHPCRoNBLvPdhBUzfljBEc8fje1ZhpS6eiRuEUeE=" providerId="None" clId="Web-{C503E3E4-48E2-4CAB-8045-34FACB475159}" dt="2025-04-02T20:38:28.290" v="72"/>
          <ac:spMkLst>
            <pc:docMk/>
            <pc:sldMk cId="957103801" sldId="361"/>
            <ac:spMk id="10" creationId="{A5BB4DF6-7033-59AE-F7EA-55B69C522B98}"/>
          </ac:spMkLst>
        </pc:spChg>
        <pc:spChg chg="mod">
          <ac:chgData name="Ananth Mohan" userId="0+ntHPCRoNBLvPdhBUzfljBEc8fje1ZhpS6eiRuEUeE=" providerId="None" clId="Web-{C503E3E4-48E2-4CAB-8045-34FACB475159}" dt="2025-04-02T20:46:52.745" v="222" actId="1076"/>
          <ac:spMkLst>
            <pc:docMk/>
            <pc:sldMk cId="957103801" sldId="361"/>
            <ac:spMk id="11" creationId="{9A31BF4C-BA78-7B9F-B71E-D6A9617FC670}"/>
          </ac:spMkLst>
        </pc:spChg>
        <pc:spChg chg="del">
          <ac:chgData name="Ananth Mohan" userId="0+ntHPCRoNBLvPdhBUzfljBEc8fje1ZhpS6eiRuEUeE=" providerId="None" clId="Web-{C503E3E4-48E2-4CAB-8045-34FACB475159}" dt="2025-04-02T20:36:39.567" v="27"/>
          <ac:spMkLst>
            <pc:docMk/>
            <pc:sldMk cId="957103801" sldId="361"/>
            <ac:spMk id="13" creationId="{334825F8-1BB9-C16E-23CD-FC7342E0D30C}"/>
          </ac:spMkLst>
        </pc:spChg>
        <pc:spChg chg="del mod">
          <ac:chgData name="Ananth Mohan" userId="0+ntHPCRoNBLvPdhBUzfljBEc8fje1ZhpS6eiRuEUeE=" providerId="None" clId="Web-{C503E3E4-48E2-4CAB-8045-34FACB475159}" dt="2025-04-02T20:38:22.086" v="64"/>
          <ac:spMkLst>
            <pc:docMk/>
            <pc:sldMk cId="957103801" sldId="361"/>
            <ac:spMk id="15" creationId="{13E1AC84-320E-B851-7E41-5C2758379C0D}"/>
          </ac:spMkLst>
        </pc:spChg>
        <pc:spChg chg="add mod ord">
          <ac:chgData name="Ananth Mohan" userId="0+ntHPCRoNBLvPdhBUzfljBEc8fje1ZhpS6eiRuEUeE=" providerId="None" clId="Web-{C503E3E4-48E2-4CAB-8045-34FACB475159}" dt="2025-04-02T20:48:31.311" v="255" actId="20577"/>
          <ac:spMkLst>
            <pc:docMk/>
            <pc:sldMk cId="957103801" sldId="361"/>
            <ac:spMk id="16" creationId="{4EAF90D9-D350-1232-9B6D-43ED910C3ED4}"/>
          </ac:spMkLst>
        </pc:spChg>
        <pc:spChg chg="add mod">
          <ac:chgData name="Ananth Mohan" userId="0+ntHPCRoNBLvPdhBUzfljBEc8fje1ZhpS6eiRuEUeE=" providerId="None" clId="Web-{C503E3E4-48E2-4CAB-8045-34FACB475159}" dt="2025-04-02T20:49:52.892" v="323"/>
          <ac:spMkLst>
            <pc:docMk/>
            <pc:sldMk cId="957103801" sldId="361"/>
            <ac:spMk id="17" creationId="{396FFF6E-3BFE-4390-ADC5-9692E0D56B8F}"/>
          </ac:spMkLst>
        </pc:spChg>
        <pc:spChg chg="add mod">
          <ac:chgData name="Ananth Mohan" userId="0+ntHPCRoNBLvPdhBUzfljBEc8fje1ZhpS6eiRuEUeE=" providerId="None" clId="Web-{C503E3E4-48E2-4CAB-8045-34FACB475159}" dt="2025-04-02T20:49:18.719" v="298" actId="20577"/>
          <ac:spMkLst>
            <pc:docMk/>
            <pc:sldMk cId="957103801" sldId="361"/>
            <ac:spMk id="18" creationId="{81792328-5FBB-D444-A3A1-12BD03B57677}"/>
          </ac:spMkLst>
        </pc:spChg>
        <pc:spChg chg="del">
          <ac:chgData name="Ananth Mohan" userId="0+ntHPCRoNBLvPdhBUzfljBEc8fje1ZhpS6eiRuEUeE=" providerId="None" clId="Web-{C503E3E4-48E2-4CAB-8045-34FACB475159}" dt="2025-04-02T20:36:39.567" v="26"/>
          <ac:spMkLst>
            <pc:docMk/>
            <pc:sldMk cId="957103801" sldId="361"/>
            <ac:spMk id="19" creationId="{CFFD6742-961A-7A31-1646-2A4E94C3E0FE}"/>
          </ac:spMkLst>
        </pc:spChg>
        <pc:spChg chg="add mod">
          <ac:chgData name="Ananth Mohan" userId="0+ntHPCRoNBLvPdhBUzfljBEc8fje1ZhpS6eiRuEUeE=" providerId="None" clId="Web-{C503E3E4-48E2-4CAB-8045-34FACB475159}" dt="2025-04-02T20:51:01.988" v="328" actId="14100"/>
          <ac:spMkLst>
            <pc:docMk/>
            <pc:sldMk cId="957103801" sldId="361"/>
            <ac:spMk id="20" creationId="{DD7A585E-BD07-DBDD-A791-E388994D1529}"/>
          </ac:spMkLst>
        </pc:spChg>
        <pc:spChg chg="del mod">
          <ac:chgData name="Ananth Mohan" userId="0+ntHPCRoNBLvPdhBUzfljBEc8fje1ZhpS6eiRuEUeE=" providerId="None" clId="Web-{C503E3E4-48E2-4CAB-8045-34FACB475159}" dt="2025-04-02T20:38:37.853" v="82"/>
          <ac:spMkLst>
            <pc:docMk/>
            <pc:sldMk cId="957103801" sldId="361"/>
            <ac:spMk id="21" creationId="{37D732B1-EEBD-08FE-3D9C-1606A328A895}"/>
          </ac:spMkLst>
        </pc:spChg>
        <pc:spChg chg="add del">
          <ac:chgData name="Ananth Mohan" userId="0+ntHPCRoNBLvPdhBUzfljBEc8fje1ZhpS6eiRuEUeE=" providerId="None" clId="Web-{C503E3E4-48E2-4CAB-8045-34FACB475159}" dt="2025-04-02T20:50:13.314" v="325"/>
          <ac:spMkLst>
            <pc:docMk/>
            <pc:sldMk cId="957103801" sldId="361"/>
            <ac:spMk id="22" creationId="{FB67C4EB-7289-22FD-3B28-0DF2245848F4}"/>
          </ac:spMkLst>
        </pc:spChg>
        <pc:spChg chg="del mod">
          <ac:chgData name="Ananth Mohan" userId="0+ntHPCRoNBLvPdhBUzfljBEc8fje1ZhpS6eiRuEUeE=" providerId="None" clId="Web-{C503E3E4-48E2-4CAB-8045-34FACB475159}" dt="2025-04-02T20:38:15.414" v="59"/>
          <ac:spMkLst>
            <pc:docMk/>
            <pc:sldMk cId="957103801" sldId="361"/>
            <ac:spMk id="23" creationId="{0E2FD1B2-6A05-1A7F-608E-26FFE409CE43}"/>
          </ac:spMkLst>
        </pc:spChg>
        <pc:spChg chg="del mod">
          <ac:chgData name="Ananth Mohan" userId="0+ntHPCRoNBLvPdhBUzfljBEc8fje1ZhpS6eiRuEUeE=" providerId="None" clId="Web-{C503E3E4-48E2-4CAB-8045-34FACB475159}" dt="2025-04-02T20:38:33.712" v="76"/>
          <ac:spMkLst>
            <pc:docMk/>
            <pc:sldMk cId="957103801" sldId="361"/>
            <ac:spMk id="25" creationId="{886F9CA4-193D-0C60-7F07-C64C18B64368}"/>
          </ac:spMkLst>
        </pc:spChg>
        <pc:spChg chg="del mod">
          <ac:chgData name="Ananth Mohan" userId="0+ntHPCRoNBLvPdhBUzfljBEc8fje1ZhpS6eiRuEUeE=" providerId="None" clId="Web-{C503E3E4-48E2-4CAB-8045-34FACB475159}" dt="2025-04-02T20:38:44.556" v="87"/>
          <ac:spMkLst>
            <pc:docMk/>
            <pc:sldMk cId="957103801" sldId="361"/>
            <ac:spMk id="27" creationId="{83FF41E2-2123-0912-FE57-7BF4EDDC03BE}"/>
          </ac:spMkLst>
        </pc:spChg>
        <pc:spChg chg="del mod">
          <ac:chgData name="Ananth Mohan" userId="0+ntHPCRoNBLvPdhBUzfljBEc8fje1ZhpS6eiRuEUeE=" providerId="None" clId="Web-{C503E3E4-48E2-4CAB-8045-34FACB475159}" dt="2025-04-02T20:38:06.148" v="51"/>
          <ac:spMkLst>
            <pc:docMk/>
            <pc:sldMk cId="957103801" sldId="361"/>
            <ac:spMk id="29" creationId="{8680E33D-8A11-5CD4-55DA-0F99DFFC8E81}"/>
          </ac:spMkLst>
        </pc:spChg>
        <pc:spChg chg="del">
          <ac:chgData name="Ananth Mohan" userId="0+ntHPCRoNBLvPdhBUzfljBEc8fje1ZhpS6eiRuEUeE=" providerId="None" clId="Web-{C503E3E4-48E2-4CAB-8045-34FACB475159}" dt="2025-04-02T20:36:39.567" v="25"/>
          <ac:spMkLst>
            <pc:docMk/>
            <pc:sldMk cId="957103801" sldId="361"/>
            <ac:spMk id="31" creationId="{363A62A9-0F86-FC7F-AA77-BFB38ABCBCEB}"/>
          </ac:spMkLst>
        </pc:spChg>
        <pc:picChg chg="add del mod">
          <ac:chgData name="Ananth Mohan" userId="0+ntHPCRoNBLvPdhBUzfljBEc8fje1ZhpS6eiRuEUeE=" providerId="None" clId="Web-{C503E3E4-48E2-4CAB-8045-34FACB475159}" dt="2025-04-02T20:44:17.177" v="157"/>
          <ac:picMkLst>
            <pc:docMk/>
            <pc:sldMk cId="957103801" sldId="361"/>
            <ac:picMk id="14" creationId="{F1E8CE5E-F328-66D3-7515-E91337AE968C}"/>
          </ac:picMkLst>
        </pc:picChg>
        <pc:picChg chg="add mod">
          <ac:chgData name="Ananth Mohan" userId="0+ntHPCRoNBLvPdhBUzfljBEc8fje1ZhpS6eiRuEUeE=" providerId="None" clId="Web-{C503E3E4-48E2-4CAB-8045-34FACB475159}" dt="2025-04-02T20:51:04.113" v="329" actId="1076"/>
          <ac:picMkLst>
            <pc:docMk/>
            <pc:sldMk cId="957103801" sldId="361"/>
            <ac:picMk id="24" creationId="{C2BAF27A-DAF7-D71C-D435-702C27C7A042}"/>
          </ac:picMkLst>
        </pc:picChg>
      </pc:sldChg>
    </pc:docChg>
  </pc:docChgLst>
  <pc:docChgLst>
    <pc:chgData name="Hsueh-Ning Chao" userId="I32u27yO7tdajtqyP71sKDiQulIz6ic0z1xl0wdhUYk=" providerId="None" clId="Web-{E07B5E25-AAE6-4DD7-AAC3-6C905A469EC9}"/>
    <pc:docChg chg="sldOrd">
      <pc:chgData name="Hsueh-Ning Chao" userId="I32u27yO7tdajtqyP71sKDiQulIz6ic0z1xl0wdhUYk=" providerId="None" clId="Web-{E07B5E25-AAE6-4DD7-AAC3-6C905A469EC9}" dt="2025-04-03T00:52:21.387" v="0"/>
      <pc:docMkLst>
        <pc:docMk/>
      </pc:docMkLst>
      <pc:sldChg chg="ord">
        <pc:chgData name="Hsueh-Ning Chao" userId="I32u27yO7tdajtqyP71sKDiQulIz6ic0z1xl0wdhUYk=" providerId="None" clId="Web-{E07B5E25-AAE6-4DD7-AAC3-6C905A469EC9}" dt="2025-04-03T00:52:21.387" v="0"/>
        <pc:sldMkLst>
          <pc:docMk/>
          <pc:sldMk cId="1177082937" sldId="356"/>
        </pc:sldMkLst>
      </pc:sldChg>
    </pc:docChg>
  </pc:docChgLst>
  <pc:docChgLst>
    <pc:chgData name="Hsueh-Ning Chao" userId="I32u27yO7tdajtqyP71sKDiQulIz6ic0z1xl0wdhUYk=" providerId="None" clId="Web-{1DAB5795-9E2A-4DC2-9DE8-62649478F8A6}"/>
    <pc:docChg chg="addSld modSld sldOrd">
      <pc:chgData name="Hsueh-Ning Chao" userId="I32u27yO7tdajtqyP71sKDiQulIz6ic0z1xl0wdhUYk=" providerId="None" clId="Web-{1DAB5795-9E2A-4DC2-9DE8-62649478F8A6}" dt="2025-02-09T23:58:13.415" v="1181" actId="1076"/>
      <pc:docMkLst>
        <pc:docMk/>
      </pc:docMkLst>
      <pc:sldChg chg="modSp">
        <pc:chgData name="Hsueh-Ning Chao" userId="I32u27yO7tdajtqyP71sKDiQulIz6ic0z1xl0wdhUYk=" providerId="None" clId="Web-{1DAB5795-9E2A-4DC2-9DE8-62649478F8A6}" dt="2025-02-09T21:53:45.066" v="2" actId="20577"/>
        <pc:sldMkLst>
          <pc:docMk/>
          <pc:sldMk cId="3262025372" sldId="270"/>
        </pc:sldMkLst>
        <pc:spChg chg="mod">
          <ac:chgData name="Hsueh-Ning Chao" userId="I32u27yO7tdajtqyP71sKDiQulIz6ic0z1xl0wdhUYk=" providerId="None" clId="Web-{1DAB5795-9E2A-4DC2-9DE8-62649478F8A6}" dt="2025-02-09T21:53:45.066" v="2" actId="20577"/>
          <ac:spMkLst>
            <pc:docMk/>
            <pc:sldMk cId="3262025372" sldId="270"/>
            <ac:spMk id="3" creationId="{5ABED092-6C93-E5C5-E48C-998B97E91D19}"/>
          </ac:spMkLst>
        </pc:spChg>
      </pc:sldChg>
      <pc:sldChg chg="add replId">
        <pc:chgData name="Hsueh-Ning Chao" userId="I32u27yO7tdajtqyP71sKDiQulIz6ic0z1xl0wdhUYk=" providerId="None" clId="Web-{1DAB5795-9E2A-4DC2-9DE8-62649478F8A6}" dt="2025-02-09T21:53:31.737" v="0"/>
        <pc:sldMkLst>
          <pc:docMk/>
          <pc:sldMk cId="2022717144" sldId="276"/>
        </pc:sldMkLst>
      </pc:sldChg>
      <pc:sldChg chg="addSp delSp modSp add ord replId">
        <pc:chgData name="Hsueh-Ning Chao" userId="I32u27yO7tdajtqyP71sKDiQulIz6ic0z1xl0wdhUYk=" providerId="None" clId="Web-{1DAB5795-9E2A-4DC2-9DE8-62649478F8A6}" dt="2025-02-09T23:43:10.464" v="1072" actId="20577"/>
        <pc:sldMkLst>
          <pc:docMk/>
          <pc:sldMk cId="3745251106" sldId="277"/>
        </pc:sldMkLst>
      </pc:sldChg>
      <pc:sldChg chg="addSp delSp modSp add replId">
        <pc:chgData name="Hsueh-Ning Chao" userId="I32u27yO7tdajtqyP71sKDiQulIz6ic0z1xl0wdhUYk=" providerId="None" clId="Web-{1DAB5795-9E2A-4DC2-9DE8-62649478F8A6}" dt="2025-02-09T23:58:13.415" v="1181" actId="1076"/>
        <pc:sldMkLst>
          <pc:docMk/>
          <pc:sldMk cId="2674854915" sldId="278"/>
        </pc:sldMkLst>
        <pc:spChg chg="mod">
          <ac:chgData name="Hsueh-Ning Chao" userId="I32u27yO7tdajtqyP71sKDiQulIz6ic0z1xl0wdhUYk=" providerId="None" clId="Web-{1DAB5795-9E2A-4DC2-9DE8-62649478F8A6}" dt="2025-02-09T23:25:13.937" v="485" actId="20577"/>
          <ac:spMkLst>
            <pc:docMk/>
            <pc:sldMk cId="2674854915" sldId="278"/>
            <ac:spMk id="4" creationId="{C29DF1F1-D5A9-A05B-345A-A6B0E3E2E6C1}"/>
          </ac:spMkLst>
        </pc:spChg>
        <pc:spChg chg="add mod">
          <ac:chgData name="Hsueh-Ning Chao" userId="I32u27yO7tdajtqyP71sKDiQulIz6ic0z1xl0wdhUYk=" providerId="None" clId="Web-{1DAB5795-9E2A-4DC2-9DE8-62649478F8A6}" dt="2025-02-09T23:48:48.286" v="1086" actId="1076"/>
          <ac:spMkLst>
            <pc:docMk/>
            <pc:sldMk cId="2674854915" sldId="278"/>
            <ac:spMk id="7" creationId="{67E9F5F9-B7EA-ADF1-35E7-460CBFD739FC}"/>
          </ac:spMkLst>
        </pc:spChg>
        <pc:spChg chg="add mod">
          <ac:chgData name="Hsueh-Ning Chao" userId="I32u27yO7tdajtqyP71sKDiQulIz6ic0z1xl0wdhUYk=" providerId="None" clId="Web-{1DAB5795-9E2A-4DC2-9DE8-62649478F8A6}" dt="2025-02-09T23:57:20.493" v="1172" actId="1076"/>
          <ac:spMkLst>
            <pc:docMk/>
            <pc:sldMk cId="2674854915" sldId="278"/>
            <ac:spMk id="11" creationId="{51B6083B-C16B-4659-D15C-1B32EEFBBA80}"/>
          </ac:spMkLst>
        </pc:spChg>
        <pc:spChg chg="add mod">
          <ac:chgData name="Hsueh-Ning Chao" userId="I32u27yO7tdajtqyP71sKDiQulIz6ic0z1xl0wdhUYk=" providerId="None" clId="Web-{1DAB5795-9E2A-4DC2-9DE8-62649478F8A6}" dt="2025-02-09T23:58:13.415" v="1181" actId="1076"/>
          <ac:spMkLst>
            <pc:docMk/>
            <pc:sldMk cId="2674854915" sldId="278"/>
            <ac:spMk id="14" creationId="{50C9E249-4E6F-5B3F-56C2-37B1E72E1CB0}"/>
          </ac:spMkLst>
        </pc:spChg>
        <pc:spChg chg="add mod">
          <ac:chgData name="Hsueh-Ning Chao" userId="I32u27yO7tdajtqyP71sKDiQulIz6ic0z1xl0wdhUYk=" providerId="None" clId="Web-{1DAB5795-9E2A-4DC2-9DE8-62649478F8A6}" dt="2025-02-09T23:57:57.837" v="1180" actId="1076"/>
          <ac:spMkLst>
            <pc:docMk/>
            <pc:sldMk cId="2674854915" sldId="278"/>
            <ac:spMk id="16" creationId="{F7151B91-F60D-1EC0-2788-52CA32569EB6}"/>
          </ac:spMkLst>
        </pc:spChg>
        <pc:spChg chg="add mod">
          <ac:chgData name="Hsueh-Ning Chao" userId="I32u27yO7tdajtqyP71sKDiQulIz6ic0z1xl0wdhUYk=" providerId="None" clId="Web-{1DAB5795-9E2A-4DC2-9DE8-62649478F8A6}" dt="2025-02-09T23:57:15.758" v="1171"/>
          <ac:spMkLst>
            <pc:docMk/>
            <pc:sldMk cId="2674854915" sldId="278"/>
            <ac:spMk id="17" creationId="{D49A685F-F712-1067-B41B-05507851C3CB}"/>
          </ac:spMkLst>
        </pc:spChg>
        <pc:graphicFrameChg chg="add mod modGraphic">
          <ac:chgData name="Hsueh-Ning Chao" userId="I32u27yO7tdajtqyP71sKDiQulIz6ic0z1xl0wdhUYk=" providerId="None" clId="Web-{1DAB5795-9E2A-4DC2-9DE8-62649478F8A6}" dt="2025-02-09T23:42:27.808" v="1047"/>
          <ac:graphicFrameMkLst>
            <pc:docMk/>
            <pc:sldMk cId="2674854915" sldId="278"/>
            <ac:graphicFrameMk id="3" creationId="{427E4103-3F36-82BA-6FDF-4B26466D0BB2}"/>
          </ac:graphicFrameMkLst>
        </pc:graphicFrameChg>
      </pc:sldChg>
    </pc:docChg>
  </pc:docChgLst>
  <pc:docChgLst>
    <pc:chgData name="Yijun Wang" userId="Of/0Pj+qBr5fypY8jeq4N4QA/9LywGn1V9GniuUBQzk=" providerId="None" clId="Web-{2770561D-7DA6-49DC-98BB-9C33E87D1FE3}"/>
    <pc:docChg chg="addSld delSld modSld sldOrd">
      <pc:chgData name="Yijun Wang" userId="Of/0Pj+qBr5fypY8jeq4N4QA/9LywGn1V9GniuUBQzk=" providerId="None" clId="Web-{2770561D-7DA6-49DC-98BB-9C33E87D1FE3}" dt="2025-02-18T01:30:22.594" v="184" actId="20577"/>
      <pc:docMkLst>
        <pc:docMk/>
      </pc:docMkLst>
      <pc:sldChg chg="add del">
        <pc:chgData name="Yijun Wang" userId="Of/0Pj+qBr5fypY8jeq4N4QA/9LywGn1V9GniuUBQzk=" providerId="None" clId="Web-{2770561D-7DA6-49DC-98BB-9C33E87D1FE3}" dt="2025-02-18T01:17:27.948" v="28"/>
        <pc:sldMkLst>
          <pc:docMk/>
          <pc:sldMk cId="2345341593" sldId="256"/>
        </pc:sldMkLst>
      </pc:sldChg>
      <pc:sldChg chg="addSp delSp modSp ord">
        <pc:chgData name="Yijun Wang" userId="Of/0Pj+qBr5fypY8jeq4N4QA/9LywGn1V9GniuUBQzk=" providerId="None" clId="Web-{2770561D-7DA6-49DC-98BB-9C33E87D1FE3}" dt="2025-02-18T01:18:48.731" v="51"/>
        <pc:sldMkLst>
          <pc:docMk/>
          <pc:sldMk cId="1200415147" sldId="294"/>
        </pc:sldMkLst>
      </pc:sldChg>
      <pc:sldChg chg="addSp delSp modSp add del ord">
        <pc:chgData name="Yijun Wang" userId="Of/0Pj+qBr5fypY8jeq4N4QA/9LywGn1V9GniuUBQzk=" providerId="None" clId="Web-{2770561D-7DA6-49DC-98BB-9C33E87D1FE3}" dt="2025-02-18T01:30:22.594" v="184" actId="20577"/>
        <pc:sldMkLst>
          <pc:docMk/>
          <pc:sldMk cId="4061164691" sldId="295"/>
        </pc:sldMkLst>
      </pc:sldChg>
      <pc:sldChg chg="add del replId">
        <pc:chgData name="Yijun Wang" userId="Of/0Pj+qBr5fypY8jeq4N4QA/9LywGn1V9GniuUBQzk=" providerId="None" clId="Web-{2770561D-7DA6-49DC-98BB-9C33E87D1FE3}" dt="2025-02-18T01:16:29.353" v="26"/>
        <pc:sldMkLst>
          <pc:docMk/>
          <pc:sldMk cId="3632054250" sldId="296"/>
        </pc:sldMkLst>
      </pc:sldChg>
    </pc:docChg>
  </pc:docChgLst>
  <pc:docChgLst>
    <pc:chgData name="Shih Min Lin" userId="EZMguJyP4QRPSMfRfjN+Y1sL5Ac+4RMpWotTWDpLLe0=" providerId="None" clId="Web-{F6CC04A2-E91E-48DF-8C0B-88FEA7D114B0}"/>
    <pc:docChg chg="mod modSld">
      <pc:chgData name="Shih Min Lin" userId="EZMguJyP4QRPSMfRfjN+Y1sL5Ac+4RMpWotTWDpLLe0=" providerId="None" clId="Web-{F6CC04A2-E91E-48DF-8C0B-88FEA7D114B0}" dt="2025-02-18T03:21:43.220" v="26"/>
      <pc:docMkLst>
        <pc:docMk/>
      </pc:docMkLst>
      <pc:sldChg chg="modSp modCm">
        <pc:chgData name="Shih Min Lin" userId="EZMguJyP4QRPSMfRfjN+Y1sL5Ac+4RMpWotTWDpLLe0=" providerId="None" clId="Web-{F6CC04A2-E91E-48DF-8C0B-88FEA7D114B0}" dt="2025-02-18T03:21:43.220" v="26"/>
        <pc:sldMkLst>
          <pc:docMk/>
          <pc:sldMk cId="903857103" sldId="293"/>
        </pc:sldMkLst>
        <pc:graphicFrameChg chg="mod modGraphic">
          <ac:chgData name="Shih Min Lin" userId="EZMguJyP4QRPSMfRfjN+Y1sL5Ac+4RMpWotTWDpLLe0=" providerId="None" clId="Web-{F6CC04A2-E91E-48DF-8C0B-88FEA7D114B0}" dt="2025-02-18T03:21:43.220" v="26"/>
          <ac:graphicFrameMkLst>
            <pc:docMk/>
            <pc:sldMk cId="903857103" sldId="293"/>
            <ac:graphicFrameMk id="51" creationId="{B1B4CCA0-C87F-B813-2E8D-F7DCE925568F}"/>
          </ac:graphicFrameMkLst>
        </pc:graphicFrameChg>
        <pc:extLst>
          <p:ext xmlns:p="http://schemas.openxmlformats.org/presentationml/2006/main" uri="{D6D511B9-2390-475A-947B-AFAB55BFBCF1}">
            <pc226:cmChg xmlns:pc226="http://schemas.microsoft.com/office/powerpoint/2022/06/main/command" chg="mod">
              <pc226:chgData name="Shih Min Lin" userId="EZMguJyP4QRPSMfRfjN+Y1sL5Ac+4RMpWotTWDpLLe0=" providerId="None" clId="Web-{F6CC04A2-E91E-48DF-8C0B-88FEA7D114B0}" dt="2025-02-18T03:21:43.220" v="25"/>
              <pc2:cmMkLst xmlns:pc2="http://schemas.microsoft.com/office/powerpoint/2019/9/main/command">
                <pc:docMk/>
                <pc:sldMk cId="903857103" sldId="293"/>
                <pc2:cmMk id="{F2169F0D-9C2E-4939-AF9D-10827CBFFD43}"/>
              </pc2:cmMkLst>
            </pc226:cmChg>
          </p:ext>
        </pc:extLst>
      </pc:sldChg>
    </pc:docChg>
  </pc:docChgLst>
  <pc:docChgLst>
    <pc:chgData name="Ananth Mohan" userId="0+ntHPCRoNBLvPdhBUzfljBEc8fje1ZhpS6eiRuEUeE=" providerId="None" clId="Web-{912D387D-B87B-476B-A498-2432B55FAF6A}"/>
    <pc:docChg chg="modSld">
      <pc:chgData name="Ananth Mohan" userId="0+ntHPCRoNBLvPdhBUzfljBEc8fje1ZhpS6eiRuEUeE=" providerId="None" clId="Web-{912D387D-B87B-476B-A498-2432B55FAF6A}" dt="2025-03-12T21:24:53.073" v="37" actId="20577"/>
      <pc:docMkLst>
        <pc:docMk/>
      </pc:docMkLst>
      <pc:sldChg chg="modSp">
        <pc:chgData name="Ananth Mohan" userId="0+ntHPCRoNBLvPdhBUzfljBEc8fje1ZhpS6eiRuEUeE=" providerId="None" clId="Web-{912D387D-B87B-476B-A498-2432B55FAF6A}" dt="2025-03-12T21:24:53.073" v="37" actId="20577"/>
        <pc:sldMkLst>
          <pc:docMk/>
          <pc:sldMk cId="246112315" sldId="312"/>
        </pc:sldMkLst>
        <pc:spChg chg="mod">
          <ac:chgData name="Ananth Mohan" userId="0+ntHPCRoNBLvPdhBUzfljBEc8fje1ZhpS6eiRuEUeE=" providerId="None" clId="Web-{912D387D-B87B-476B-A498-2432B55FAF6A}" dt="2025-03-12T21:24:53.073" v="37" actId="20577"/>
          <ac:spMkLst>
            <pc:docMk/>
            <pc:sldMk cId="246112315" sldId="312"/>
            <ac:spMk id="2" creationId="{4BF21D23-23F0-2557-45C3-553FEAD3F463}"/>
          </ac:spMkLst>
        </pc:spChg>
        <pc:graphicFrameChg chg="mod modGraphic">
          <ac:chgData name="Ananth Mohan" userId="0+ntHPCRoNBLvPdhBUzfljBEc8fje1ZhpS6eiRuEUeE=" providerId="None" clId="Web-{912D387D-B87B-476B-A498-2432B55FAF6A}" dt="2025-03-12T21:24:45.479" v="27"/>
          <ac:graphicFrameMkLst>
            <pc:docMk/>
            <pc:sldMk cId="246112315" sldId="312"/>
            <ac:graphicFrameMk id="4" creationId="{5B77699F-8E23-422F-D73A-0D65AB6D30F9}"/>
          </ac:graphicFrameMkLst>
        </pc:graphicFrameChg>
      </pc:sldChg>
    </pc:docChg>
  </pc:docChgLst>
  <pc:docChgLst>
    <pc:chgData name="Ananth Mohan" userId="0+ntHPCRoNBLvPdhBUzfljBEc8fje1ZhpS6eiRuEUeE=" providerId="None" clId="Web-{CAD56F37-BAC8-46F7-ADA5-04C0E25B7309}"/>
    <pc:docChg chg="delSld modSld sldOrd addSection modSection">
      <pc:chgData name="Ananth Mohan" userId="0+ntHPCRoNBLvPdhBUzfljBEc8fje1ZhpS6eiRuEUeE=" providerId="None" clId="Web-{CAD56F37-BAC8-46F7-ADA5-04C0E25B7309}" dt="2025-04-01T21:52:44.220" v="32" actId="20577"/>
      <pc:docMkLst>
        <pc:docMk/>
      </pc:docMkLst>
      <pc:sldChg chg="ord">
        <pc:chgData name="Ananth Mohan" userId="0+ntHPCRoNBLvPdhBUzfljBEc8fje1ZhpS6eiRuEUeE=" providerId="None" clId="Web-{CAD56F37-BAC8-46F7-ADA5-04C0E25B7309}" dt="2025-04-01T21:50:45.575" v="11"/>
        <pc:sldMkLst>
          <pc:docMk/>
          <pc:sldMk cId="2674854915" sldId="278"/>
        </pc:sldMkLst>
      </pc:sldChg>
      <pc:sldChg chg="ord">
        <pc:chgData name="Ananth Mohan" userId="0+ntHPCRoNBLvPdhBUzfljBEc8fje1ZhpS6eiRuEUeE=" providerId="None" clId="Web-{CAD56F37-BAC8-46F7-ADA5-04C0E25B7309}" dt="2025-04-01T21:50:36.715" v="10"/>
        <pc:sldMkLst>
          <pc:docMk/>
          <pc:sldMk cId="1554789273" sldId="279"/>
        </pc:sldMkLst>
      </pc:sldChg>
      <pc:sldChg chg="del">
        <pc:chgData name="Ananth Mohan" userId="0+ntHPCRoNBLvPdhBUzfljBEc8fje1ZhpS6eiRuEUeE=" providerId="None" clId="Web-{CAD56F37-BAC8-46F7-ADA5-04C0E25B7309}" dt="2025-04-01T21:48:01.601" v="4"/>
        <pc:sldMkLst>
          <pc:docMk/>
          <pc:sldMk cId="3406838496" sldId="285"/>
        </pc:sldMkLst>
      </pc:sldChg>
      <pc:sldChg chg="ord">
        <pc:chgData name="Ananth Mohan" userId="0+ntHPCRoNBLvPdhBUzfljBEc8fje1ZhpS6eiRuEUeE=" providerId="None" clId="Web-{CAD56F37-BAC8-46F7-ADA5-04C0E25B7309}" dt="2025-04-01T21:50:29.997" v="9"/>
        <pc:sldMkLst>
          <pc:docMk/>
          <pc:sldMk cId="903857103" sldId="293"/>
        </pc:sldMkLst>
      </pc:sldChg>
      <pc:sldChg chg="ord">
        <pc:chgData name="Ananth Mohan" userId="0+ntHPCRoNBLvPdhBUzfljBEc8fje1ZhpS6eiRuEUeE=" providerId="None" clId="Web-{CAD56F37-BAC8-46F7-ADA5-04C0E25B7309}" dt="2025-04-01T21:42:06.401" v="3"/>
        <pc:sldMkLst>
          <pc:docMk/>
          <pc:sldMk cId="3333561729" sldId="307"/>
        </pc:sldMkLst>
      </pc:sldChg>
      <pc:sldChg chg="modSp ord">
        <pc:chgData name="Ananth Mohan" userId="0+ntHPCRoNBLvPdhBUzfljBEc8fje1ZhpS6eiRuEUeE=" providerId="None" clId="Web-{CAD56F37-BAC8-46F7-ADA5-04C0E25B7309}" dt="2025-04-01T21:48:41.540" v="8"/>
        <pc:sldMkLst>
          <pc:docMk/>
          <pc:sldMk cId="246112315" sldId="312"/>
        </pc:sldMkLst>
        <pc:graphicFrameChg chg="mod modGraphic">
          <ac:chgData name="Ananth Mohan" userId="0+ntHPCRoNBLvPdhBUzfljBEc8fje1ZhpS6eiRuEUeE=" providerId="None" clId="Web-{CAD56F37-BAC8-46F7-ADA5-04C0E25B7309}" dt="2025-04-01T21:48:41.540" v="8"/>
          <ac:graphicFrameMkLst>
            <pc:docMk/>
            <pc:sldMk cId="246112315" sldId="312"/>
            <ac:graphicFrameMk id="4" creationId="{5B77699F-8E23-422F-D73A-0D65AB6D30F9}"/>
          </ac:graphicFrameMkLst>
        </pc:graphicFrameChg>
      </pc:sldChg>
      <pc:sldChg chg="modSp">
        <pc:chgData name="Ananth Mohan" userId="0+ntHPCRoNBLvPdhBUzfljBEc8fje1ZhpS6eiRuEUeE=" providerId="None" clId="Web-{CAD56F37-BAC8-46F7-ADA5-04C0E25B7309}" dt="2025-04-01T21:52:44.220" v="32" actId="20577"/>
        <pc:sldMkLst>
          <pc:docMk/>
          <pc:sldMk cId="2425371351" sldId="319"/>
        </pc:sldMkLst>
        <pc:spChg chg="mod">
          <ac:chgData name="Ananth Mohan" userId="0+ntHPCRoNBLvPdhBUzfljBEc8fje1ZhpS6eiRuEUeE=" providerId="None" clId="Web-{CAD56F37-BAC8-46F7-ADA5-04C0E25B7309}" dt="2025-04-01T21:52:44.220" v="32" actId="20577"/>
          <ac:spMkLst>
            <pc:docMk/>
            <pc:sldMk cId="2425371351" sldId="319"/>
            <ac:spMk id="30" creationId="{755E3746-3A2A-39BA-FE57-1B03401682AB}"/>
          </ac:spMkLst>
        </pc:spChg>
      </pc:sldChg>
    </pc:docChg>
  </pc:docChgLst>
  <pc:docChgLst>
    <pc:chgData name="Ananth Mohan" userId="0+ntHPCRoNBLvPdhBUzfljBEc8fje1ZhpS6eiRuEUeE=" providerId="None" clId="Web-{E52D2ED8-6567-4B22-8AAB-79548C3D4663}"/>
    <pc:docChg chg="mod">
      <pc:chgData name="Ananth Mohan" userId="0+ntHPCRoNBLvPdhBUzfljBEc8fje1ZhpS6eiRuEUeE=" providerId="None" clId="Web-{E52D2ED8-6567-4B22-8AAB-79548C3D4663}" dt="2025-02-18T02:26:06.087" v="0"/>
      <pc:docMkLst>
        <pc:docMk/>
      </pc:docMkLst>
    </pc:docChg>
  </pc:docChgLst>
  <pc:docChgLst>
    <pc:chgData name="Ananth Mohan" userId="0+ntHPCRoNBLvPdhBUzfljBEc8fje1ZhpS6eiRuEUeE=" providerId="None" clId="Web-{83B39A96-FDBD-43A9-9B60-12BAF2EFCC88}"/>
    <pc:docChg chg="addSld delSld modSld sldOrd">
      <pc:chgData name="Ananth Mohan" userId="0+ntHPCRoNBLvPdhBUzfljBEc8fje1ZhpS6eiRuEUeE=" providerId="None" clId="Web-{83B39A96-FDBD-43A9-9B60-12BAF2EFCC88}" dt="2025-02-11T22:32:42.484" v="1506" actId="20577"/>
      <pc:docMkLst>
        <pc:docMk/>
      </pc:docMkLst>
      <pc:sldChg chg="del">
        <pc:chgData name="Ananth Mohan" userId="0+ntHPCRoNBLvPdhBUzfljBEc8fje1ZhpS6eiRuEUeE=" providerId="None" clId="Web-{83B39A96-FDBD-43A9-9B60-12BAF2EFCC88}" dt="2025-02-11T21:21:16.455" v="840"/>
        <pc:sldMkLst>
          <pc:docMk/>
          <pc:sldMk cId="3745251106" sldId="277"/>
        </pc:sldMkLst>
      </pc:sldChg>
      <pc:sldChg chg="addSp modSp">
        <pc:chgData name="Ananth Mohan" userId="0+ntHPCRoNBLvPdhBUzfljBEc8fje1ZhpS6eiRuEUeE=" providerId="None" clId="Web-{83B39A96-FDBD-43A9-9B60-12BAF2EFCC88}" dt="2025-02-11T21:38:50.292" v="1254"/>
        <pc:sldMkLst>
          <pc:docMk/>
          <pc:sldMk cId="2674854915" sldId="278"/>
        </pc:sldMkLst>
        <pc:spChg chg="mod">
          <ac:chgData name="Ananth Mohan" userId="0+ntHPCRoNBLvPdhBUzfljBEc8fje1ZhpS6eiRuEUeE=" providerId="None" clId="Web-{83B39A96-FDBD-43A9-9B60-12BAF2EFCC88}" dt="2025-02-11T20:48:50.125" v="551" actId="20577"/>
          <ac:spMkLst>
            <pc:docMk/>
            <pc:sldMk cId="2674854915" sldId="278"/>
            <ac:spMk id="2" creationId="{7C943D61-0EA6-FDA2-428B-0FBAA50057F9}"/>
          </ac:spMkLst>
        </pc:spChg>
        <pc:spChg chg="mod">
          <ac:chgData name="Ananth Mohan" userId="0+ntHPCRoNBLvPdhBUzfljBEc8fje1ZhpS6eiRuEUeE=" providerId="None" clId="Web-{83B39A96-FDBD-43A9-9B60-12BAF2EFCC88}" dt="2025-02-11T21:38:50.214" v="1251"/>
          <ac:spMkLst>
            <pc:docMk/>
            <pc:sldMk cId="2674854915" sldId="278"/>
            <ac:spMk id="4" creationId="{C29DF1F1-D5A9-A05B-345A-A6B0E3E2E6C1}"/>
          </ac:spMkLst>
        </pc:spChg>
        <pc:spChg chg="mod">
          <ac:chgData name="Ananth Mohan" userId="0+ntHPCRoNBLvPdhBUzfljBEc8fje1ZhpS6eiRuEUeE=" providerId="None" clId="Web-{83B39A96-FDBD-43A9-9B60-12BAF2EFCC88}" dt="2025-02-11T21:38:50.214" v="1252"/>
          <ac:spMkLst>
            <pc:docMk/>
            <pc:sldMk cId="2674854915" sldId="278"/>
            <ac:spMk id="7" creationId="{67E9F5F9-B7EA-ADF1-35E7-460CBFD739FC}"/>
          </ac:spMkLst>
        </pc:spChg>
        <pc:spChg chg="add mod">
          <ac:chgData name="Ananth Mohan" userId="0+ntHPCRoNBLvPdhBUzfljBEc8fje1ZhpS6eiRuEUeE=" providerId="None" clId="Web-{83B39A96-FDBD-43A9-9B60-12BAF2EFCC88}" dt="2025-02-11T20:49:16.281" v="569" actId="1076"/>
          <ac:spMkLst>
            <pc:docMk/>
            <pc:sldMk cId="2674854915" sldId="278"/>
            <ac:spMk id="9" creationId="{AB7F91D9-096C-D7A2-1716-335484A4DDAF}"/>
          </ac:spMkLst>
        </pc:spChg>
        <pc:spChg chg="mod">
          <ac:chgData name="Ananth Mohan" userId="0+ntHPCRoNBLvPdhBUzfljBEc8fje1ZhpS6eiRuEUeE=" providerId="None" clId="Web-{83B39A96-FDBD-43A9-9B60-12BAF2EFCC88}" dt="2025-02-11T20:46:59.749" v="540" actId="1076"/>
          <ac:spMkLst>
            <pc:docMk/>
            <pc:sldMk cId="2674854915" sldId="278"/>
            <ac:spMk id="11" creationId="{51B6083B-C16B-4659-D15C-1B32EEFBBA80}"/>
          </ac:spMkLst>
        </pc:spChg>
        <pc:spChg chg="add mod">
          <ac:chgData name="Ananth Mohan" userId="0+ntHPCRoNBLvPdhBUzfljBEc8fje1ZhpS6eiRuEUeE=" providerId="None" clId="Web-{83B39A96-FDBD-43A9-9B60-12BAF2EFCC88}" dt="2025-02-11T21:38:50.214" v="1253"/>
          <ac:spMkLst>
            <pc:docMk/>
            <pc:sldMk cId="2674854915" sldId="278"/>
            <ac:spMk id="12" creationId="{F7C03495-B7C5-2DD0-9AAF-D031615128CC}"/>
          </ac:spMkLst>
        </pc:spChg>
        <pc:spChg chg="mod">
          <ac:chgData name="Ananth Mohan" userId="0+ntHPCRoNBLvPdhBUzfljBEc8fje1ZhpS6eiRuEUeE=" providerId="None" clId="Web-{83B39A96-FDBD-43A9-9B60-12BAF2EFCC88}" dt="2025-02-11T20:47:03.295" v="541" actId="1076"/>
          <ac:spMkLst>
            <pc:docMk/>
            <pc:sldMk cId="2674854915" sldId="278"/>
            <ac:spMk id="14" creationId="{50C9E249-4E6F-5B3F-56C2-37B1E72E1CB0}"/>
          </ac:spMkLst>
        </pc:spChg>
        <pc:spChg chg="add mod">
          <ac:chgData name="Ananth Mohan" userId="0+ntHPCRoNBLvPdhBUzfljBEc8fje1ZhpS6eiRuEUeE=" providerId="None" clId="Web-{83B39A96-FDBD-43A9-9B60-12BAF2EFCC88}" dt="2025-02-11T21:38:50.292" v="1254"/>
          <ac:spMkLst>
            <pc:docMk/>
            <pc:sldMk cId="2674854915" sldId="278"/>
            <ac:spMk id="15" creationId="{5F4B2CE0-85A0-95C0-EF2A-22F98F8ADEEC}"/>
          </ac:spMkLst>
        </pc:spChg>
        <pc:spChg chg="mod">
          <ac:chgData name="Ananth Mohan" userId="0+ntHPCRoNBLvPdhBUzfljBEc8fje1ZhpS6eiRuEUeE=" providerId="None" clId="Web-{83B39A96-FDBD-43A9-9B60-12BAF2EFCC88}" dt="2025-02-11T20:45:01.544" v="499" actId="1076"/>
          <ac:spMkLst>
            <pc:docMk/>
            <pc:sldMk cId="2674854915" sldId="278"/>
            <ac:spMk id="16" creationId="{F7151B91-F60D-1EC0-2788-52CA32569EB6}"/>
          </ac:spMkLst>
        </pc:spChg>
        <pc:spChg chg="mod">
          <ac:chgData name="Ananth Mohan" userId="0+ntHPCRoNBLvPdhBUzfljBEc8fje1ZhpS6eiRuEUeE=" providerId="None" clId="Web-{83B39A96-FDBD-43A9-9B60-12BAF2EFCC88}" dt="2025-02-11T20:44:35.357" v="492" actId="1076"/>
          <ac:spMkLst>
            <pc:docMk/>
            <pc:sldMk cId="2674854915" sldId="278"/>
            <ac:spMk id="17" creationId="{D49A685F-F712-1067-B41B-05507851C3CB}"/>
          </ac:spMkLst>
        </pc:spChg>
        <pc:spChg chg="add mod">
          <ac:chgData name="Ananth Mohan" userId="0+ntHPCRoNBLvPdhBUzfljBEc8fje1ZhpS6eiRuEUeE=" providerId="None" clId="Web-{83B39A96-FDBD-43A9-9B60-12BAF2EFCC88}" dt="2025-02-11T20:49:22.703" v="572" actId="1076"/>
          <ac:spMkLst>
            <pc:docMk/>
            <pc:sldMk cId="2674854915" sldId="278"/>
            <ac:spMk id="19" creationId="{1C7F9519-01F0-5093-4596-32B089B17AD7}"/>
          </ac:spMkLst>
        </pc:spChg>
        <pc:graphicFrameChg chg="mod modGraphic">
          <ac:chgData name="Ananth Mohan" userId="0+ntHPCRoNBLvPdhBUzfljBEc8fje1ZhpS6eiRuEUeE=" providerId="None" clId="Web-{83B39A96-FDBD-43A9-9B60-12BAF2EFCC88}" dt="2025-02-11T21:21:36.549" v="851" actId="1076"/>
          <ac:graphicFrameMkLst>
            <pc:docMk/>
            <pc:sldMk cId="2674854915" sldId="278"/>
            <ac:graphicFrameMk id="3" creationId="{427E4103-3F36-82BA-6FDF-4B26466D0BB2}"/>
          </ac:graphicFrameMkLst>
        </pc:graphicFrameChg>
      </pc:sldChg>
      <pc:sldChg chg="addSp modSp ord">
        <pc:chgData name="Ananth Mohan" userId="0+ntHPCRoNBLvPdhBUzfljBEc8fje1ZhpS6eiRuEUeE=" providerId="None" clId="Web-{83B39A96-FDBD-43A9-9B60-12BAF2EFCC88}" dt="2025-02-11T21:38:22.698" v="1250" actId="14100"/>
        <pc:sldMkLst>
          <pc:docMk/>
          <pc:sldMk cId="1554789273" sldId="279"/>
        </pc:sldMkLst>
        <pc:spChg chg="add mod">
          <ac:chgData name="Ananth Mohan" userId="0+ntHPCRoNBLvPdhBUzfljBEc8fje1ZhpS6eiRuEUeE=" providerId="None" clId="Web-{83B39A96-FDBD-43A9-9B60-12BAF2EFCC88}" dt="2025-02-11T21:37:02.651" v="1230" actId="1076"/>
          <ac:spMkLst>
            <pc:docMk/>
            <pc:sldMk cId="1554789273" sldId="279"/>
            <ac:spMk id="3" creationId="{1065F4D1-A7BC-3140-3502-59328CDC188A}"/>
          </ac:spMkLst>
        </pc:spChg>
        <pc:spChg chg="mod">
          <ac:chgData name="Ananth Mohan" userId="0+ntHPCRoNBLvPdhBUzfljBEc8fje1ZhpS6eiRuEUeE=" providerId="None" clId="Web-{83B39A96-FDBD-43A9-9B60-12BAF2EFCC88}" dt="2025-02-11T21:36:59.510" v="1218" actId="1076"/>
          <ac:spMkLst>
            <pc:docMk/>
            <pc:sldMk cId="1554789273" sldId="279"/>
            <ac:spMk id="9" creationId="{48C60D3D-D085-D3C1-6F66-8109E62D11C7}"/>
          </ac:spMkLst>
        </pc:spChg>
        <pc:spChg chg="mod">
          <ac:chgData name="Ananth Mohan" userId="0+ntHPCRoNBLvPdhBUzfljBEc8fje1ZhpS6eiRuEUeE=" providerId="None" clId="Web-{83B39A96-FDBD-43A9-9B60-12BAF2EFCC88}" dt="2025-02-11T21:36:59.620" v="1226" actId="1076"/>
          <ac:spMkLst>
            <pc:docMk/>
            <pc:sldMk cId="1554789273" sldId="279"/>
            <ac:spMk id="11" creationId="{B9D3A9EA-D0F9-70DF-2E84-470AE39C9930}"/>
          </ac:spMkLst>
        </pc:spChg>
        <pc:spChg chg="mod">
          <ac:chgData name="Ananth Mohan" userId="0+ntHPCRoNBLvPdhBUzfljBEc8fje1ZhpS6eiRuEUeE=" providerId="None" clId="Web-{83B39A96-FDBD-43A9-9B60-12BAF2EFCC88}" dt="2025-02-11T21:36:59.635" v="1227" actId="1076"/>
          <ac:spMkLst>
            <pc:docMk/>
            <pc:sldMk cId="1554789273" sldId="279"/>
            <ac:spMk id="13" creationId="{1E198388-E233-2B58-639A-2FBAD3CFC238}"/>
          </ac:spMkLst>
        </pc:spChg>
        <pc:spChg chg="mod">
          <ac:chgData name="Ananth Mohan" userId="0+ntHPCRoNBLvPdhBUzfljBEc8fje1ZhpS6eiRuEUeE=" providerId="None" clId="Web-{83B39A96-FDBD-43A9-9B60-12BAF2EFCC88}" dt="2025-02-11T21:36:59.635" v="1228" actId="1076"/>
          <ac:spMkLst>
            <pc:docMk/>
            <pc:sldMk cId="1554789273" sldId="279"/>
            <ac:spMk id="14" creationId="{5CEB82A0-1C4C-335D-9DB3-758EBE2A7149}"/>
          </ac:spMkLst>
        </pc:spChg>
        <pc:spChg chg="mod ord">
          <ac:chgData name="Ananth Mohan" userId="0+ntHPCRoNBLvPdhBUzfljBEc8fje1ZhpS6eiRuEUeE=" providerId="None" clId="Web-{83B39A96-FDBD-43A9-9B60-12BAF2EFCC88}" dt="2025-02-11T21:38:16.230" v="1249"/>
          <ac:spMkLst>
            <pc:docMk/>
            <pc:sldMk cId="1554789273" sldId="279"/>
            <ac:spMk id="16" creationId="{C1B10E16-4AF6-A69B-36A8-B9F71C569BBE}"/>
          </ac:spMkLst>
        </pc:spChg>
        <pc:spChg chg="mod">
          <ac:chgData name="Ananth Mohan" userId="0+ntHPCRoNBLvPdhBUzfljBEc8fje1ZhpS6eiRuEUeE=" providerId="None" clId="Web-{83B39A96-FDBD-43A9-9B60-12BAF2EFCC88}" dt="2025-02-11T21:36:59.541" v="1220" actId="1076"/>
          <ac:spMkLst>
            <pc:docMk/>
            <pc:sldMk cId="1554789273" sldId="279"/>
            <ac:spMk id="17" creationId="{E07BBA48-9921-2CE1-898E-3A10058DE8BC}"/>
          </ac:spMkLst>
        </pc:spChg>
        <pc:spChg chg="mod">
          <ac:chgData name="Ananth Mohan" userId="0+ntHPCRoNBLvPdhBUzfljBEc8fje1ZhpS6eiRuEUeE=" providerId="None" clId="Web-{83B39A96-FDBD-43A9-9B60-12BAF2EFCC88}" dt="2025-02-11T21:36:59.557" v="1221" actId="1076"/>
          <ac:spMkLst>
            <pc:docMk/>
            <pc:sldMk cId="1554789273" sldId="279"/>
            <ac:spMk id="18" creationId="{712BFC91-E4FE-948E-0B73-AF6950705D47}"/>
          </ac:spMkLst>
        </pc:spChg>
        <pc:spChg chg="mod">
          <ac:chgData name="Ananth Mohan" userId="0+ntHPCRoNBLvPdhBUzfljBEc8fje1ZhpS6eiRuEUeE=" providerId="None" clId="Web-{83B39A96-FDBD-43A9-9B60-12BAF2EFCC88}" dt="2025-02-11T21:36:59.573" v="1222" actId="1076"/>
          <ac:spMkLst>
            <pc:docMk/>
            <pc:sldMk cId="1554789273" sldId="279"/>
            <ac:spMk id="19" creationId="{42C9691B-DA5D-3202-D07F-F289AFF31D94}"/>
          </ac:spMkLst>
        </pc:spChg>
        <pc:spChg chg="mod">
          <ac:chgData name="Ananth Mohan" userId="0+ntHPCRoNBLvPdhBUzfljBEc8fje1ZhpS6eiRuEUeE=" providerId="None" clId="Web-{83B39A96-FDBD-43A9-9B60-12BAF2EFCC88}" dt="2025-02-11T21:36:59.573" v="1223" actId="1076"/>
          <ac:spMkLst>
            <pc:docMk/>
            <pc:sldMk cId="1554789273" sldId="279"/>
            <ac:spMk id="22" creationId="{07EFC251-3027-D8F6-229B-2A99142A35CA}"/>
          </ac:spMkLst>
        </pc:spChg>
        <pc:spChg chg="mod">
          <ac:chgData name="Ananth Mohan" userId="0+ntHPCRoNBLvPdhBUzfljBEc8fje1ZhpS6eiRuEUeE=" providerId="None" clId="Web-{83B39A96-FDBD-43A9-9B60-12BAF2EFCC88}" dt="2025-02-11T21:36:59.588" v="1224" actId="1076"/>
          <ac:spMkLst>
            <pc:docMk/>
            <pc:sldMk cId="1554789273" sldId="279"/>
            <ac:spMk id="23" creationId="{1CBC1C5B-7936-F253-321B-3A67B1C57415}"/>
          </ac:spMkLst>
        </pc:spChg>
        <pc:spChg chg="mod">
          <ac:chgData name="Ananth Mohan" userId="0+ntHPCRoNBLvPdhBUzfljBEc8fje1ZhpS6eiRuEUeE=" providerId="None" clId="Web-{83B39A96-FDBD-43A9-9B60-12BAF2EFCC88}" dt="2025-02-11T21:36:30.557" v="1201" actId="20577"/>
          <ac:spMkLst>
            <pc:docMk/>
            <pc:sldMk cId="1554789273" sldId="279"/>
            <ac:spMk id="24" creationId="{0AE9754D-7163-9B27-A838-A94A4340AF40}"/>
          </ac:spMkLst>
        </pc:spChg>
        <pc:cxnChg chg="add mod">
          <ac:chgData name="Ananth Mohan" userId="0+ntHPCRoNBLvPdhBUzfljBEc8fje1ZhpS6eiRuEUeE=" providerId="None" clId="Web-{83B39A96-FDBD-43A9-9B60-12BAF2EFCC88}" dt="2025-02-11T21:38:22.698" v="1250" actId="14100"/>
          <ac:cxnSpMkLst>
            <pc:docMk/>
            <pc:sldMk cId="1554789273" sldId="279"/>
            <ac:cxnSpMk id="4" creationId="{F4EF2641-FDAF-C5F3-3C6C-8B91A68938EB}"/>
          </ac:cxnSpMkLst>
        </pc:cxnChg>
        <pc:cxnChg chg="mod">
          <ac:chgData name="Ananth Mohan" userId="0+ntHPCRoNBLvPdhBUzfljBEc8fje1ZhpS6eiRuEUeE=" providerId="None" clId="Web-{83B39A96-FDBD-43A9-9B60-12BAF2EFCC88}" dt="2025-02-11T21:37:09.588" v="1232" actId="1076"/>
          <ac:cxnSpMkLst>
            <pc:docMk/>
            <pc:sldMk cId="1554789273" sldId="279"/>
            <ac:cxnSpMk id="7" creationId="{7CB4BDD3-7F1E-1F06-C7D7-150C6A2E4082}"/>
          </ac:cxnSpMkLst>
        </pc:cxnChg>
        <pc:cxnChg chg="add mod">
          <ac:chgData name="Ananth Mohan" userId="0+ntHPCRoNBLvPdhBUzfljBEc8fje1ZhpS6eiRuEUeE=" providerId="None" clId="Web-{83B39A96-FDBD-43A9-9B60-12BAF2EFCC88}" dt="2025-02-11T21:37:40.667" v="1242" actId="14100"/>
          <ac:cxnSpMkLst>
            <pc:docMk/>
            <pc:sldMk cId="1554789273" sldId="279"/>
            <ac:cxnSpMk id="8" creationId="{58BF0F57-E343-840B-CC2D-87307C884622}"/>
          </ac:cxnSpMkLst>
        </pc:cxnChg>
        <pc:cxnChg chg="add mod">
          <ac:chgData name="Ananth Mohan" userId="0+ntHPCRoNBLvPdhBUzfljBEc8fje1ZhpS6eiRuEUeE=" providerId="None" clId="Web-{83B39A96-FDBD-43A9-9B60-12BAF2EFCC88}" dt="2025-02-11T21:37:57.761" v="1245" actId="14100"/>
          <ac:cxnSpMkLst>
            <pc:docMk/>
            <pc:sldMk cId="1554789273" sldId="279"/>
            <ac:cxnSpMk id="10" creationId="{77B9CBE1-904E-C163-D8AE-1F844511F866}"/>
          </ac:cxnSpMkLst>
        </pc:cxnChg>
      </pc:sldChg>
      <pc:sldChg chg="modSp ord">
        <pc:chgData name="Ananth Mohan" userId="0+ntHPCRoNBLvPdhBUzfljBEc8fje1ZhpS6eiRuEUeE=" providerId="None" clId="Web-{83B39A96-FDBD-43A9-9B60-12BAF2EFCC88}" dt="2025-02-11T21:33:38.227" v="1084" actId="20577"/>
        <pc:sldMkLst>
          <pc:docMk/>
          <pc:sldMk cId="2959983989" sldId="280"/>
        </pc:sldMkLst>
        <pc:spChg chg="mod">
          <ac:chgData name="Ananth Mohan" userId="0+ntHPCRoNBLvPdhBUzfljBEc8fje1ZhpS6eiRuEUeE=" providerId="None" clId="Web-{83B39A96-FDBD-43A9-9B60-12BAF2EFCC88}" dt="2025-02-11T21:27:13.114" v="894" actId="20577"/>
          <ac:spMkLst>
            <pc:docMk/>
            <pc:sldMk cId="2959983989" sldId="280"/>
            <ac:spMk id="2" creationId="{02ABEE79-9E6D-F155-A9B9-40A958FA7559}"/>
          </ac:spMkLst>
        </pc:spChg>
        <pc:spChg chg="mod">
          <ac:chgData name="Ananth Mohan" userId="0+ntHPCRoNBLvPdhBUzfljBEc8fje1ZhpS6eiRuEUeE=" providerId="None" clId="Web-{83B39A96-FDBD-43A9-9B60-12BAF2EFCC88}" dt="2025-02-11T21:33:38.227" v="1084" actId="20577"/>
          <ac:spMkLst>
            <pc:docMk/>
            <pc:sldMk cId="2959983989" sldId="280"/>
            <ac:spMk id="3" creationId="{A0B0A831-4CFD-7466-EB31-DDCD3CC36E44}"/>
          </ac:spMkLst>
        </pc:spChg>
        <pc:spChg chg="mod">
          <ac:chgData name="Ananth Mohan" userId="0+ntHPCRoNBLvPdhBUzfljBEc8fje1ZhpS6eiRuEUeE=" providerId="None" clId="Web-{83B39A96-FDBD-43A9-9B60-12BAF2EFCC88}" dt="2025-02-11T21:33:35.774" v="1077" actId="20577"/>
          <ac:spMkLst>
            <pc:docMk/>
            <pc:sldMk cId="2959983989" sldId="280"/>
            <ac:spMk id="4" creationId="{CC44F5C8-E993-82DB-D0D0-F78D89C27980}"/>
          </ac:spMkLst>
        </pc:spChg>
      </pc:sldChg>
      <pc:sldChg chg="modSp">
        <pc:chgData name="Ananth Mohan" userId="0+ntHPCRoNBLvPdhBUzfljBEc8fje1ZhpS6eiRuEUeE=" providerId="None" clId="Web-{83B39A96-FDBD-43A9-9B60-12BAF2EFCC88}" dt="2025-02-11T21:33:18.539" v="1073" actId="20577"/>
        <pc:sldMkLst>
          <pc:docMk/>
          <pc:sldMk cId="1701462827" sldId="281"/>
        </pc:sldMkLst>
        <pc:spChg chg="mod">
          <ac:chgData name="Ananth Mohan" userId="0+ntHPCRoNBLvPdhBUzfljBEc8fje1ZhpS6eiRuEUeE=" providerId="None" clId="Web-{83B39A96-FDBD-43A9-9B60-12BAF2EFCC88}" dt="2025-02-11T21:33:18.539" v="1073" actId="20577"/>
          <ac:spMkLst>
            <pc:docMk/>
            <pc:sldMk cId="1701462827" sldId="281"/>
            <ac:spMk id="4" creationId="{30DD847F-326E-F441-C754-2915B93BF84A}"/>
          </ac:spMkLst>
        </pc:spChg>
      </pc:sldChg>
      <pc:sldChg chg="addSp modSp">
        <pc:chgData name="Ananth Mohan" userId="0+ntHPCRoNBLvPdhBUzfljBEc8fje1ZhpS6eiRuEUeE=" providerId="None" clId="Web-{83B39A96-FDBD-43A9-9B60-12BAF2EFCC88}" dt="2025-02-11T22:32:42.484" v="1506" actId="20577"/>
        <pc:sldMkLst>
          <pc:docMk/>
          <pc:sldMk cId="1625305463" sldId="282"/>
        </pc:sldMkLst>
        <pc:spChg chg="mod">
          <ac:chgData name="Ananth Mohan" userId="0+ntHPCRoNBLvPdhBUzfljBEc8fje1ZhpS6eiRuEUeE=" providerId="None" clId="Web-{83B39A96-FDBD-43A9-9B60-12BAF2EFCC88}" dt="2025-02-11T21:22:24.768" v="881" actId="20577"/>
          <ac:spMkLst>
            <pc:docMk/>
            <pc:sldMk cId="1625305463" sldId="282"/>
            <ac:spMk id="2" creationId="{536793C8-253F-6B8C-56C0-32404E1A7C0A}"/>
          </ac:spMkLst>
        </pc:spChg>
        <pc:spChg chg="add mod">
          <ac:chgData name="Ananth Mohan" userId="0+ntHPCRoNBLvPdhBUzfljBEc8fje1ZhpS6eiRuEUeE=" providerId="None" clId="Web-{83B39A96-FDBD-43A9-9B60-12BAF2EFCC88}" dt="2025-02-11T22:32:42.484" v="1506" actId="20577"/>
          <ac:spMkLst>
            <pc:docMk/>
            <pc:sldMk cId="1625305463" sldId="282"/>
            <ac:spMk id="11" creationId="{8B1C5699-15B4-F409-0316-167C4103F9A3}"/>
          </ac:spMkLst>
        </pc:spChg>
        <pc:spChg chg="add mod">
          <ac:chgData name="Ananth Mohan" userId="0+ntHPCRoNBLvPdhBUzfljBEc8fje1ZhpS6eiRuEUeE=" providerId="None" clId="Web-{83B39A96-FDBD-43A9-9B60-12BAF2EFCC88}" dt="2025-02-11T21:52:27.050" v="1502" actId="20577"/>
          <ac:spMkLst>
            <pc:docMk/>
            <pc:sldMk cId="1625305463" sldId="282"/>
            <ac:spMk id="12" creationId="{F6608291-85F9-0136-65C2-488D320C148D}"/>
          </ac:spMkLst>
        </pc:spChg>
        <pc:graphicFrameChg chg="mod modGraphic">
          <ac:chgData name="Ananth Mohan" userId="0+ntHPCRoNBLvPdhBUzfljBEc8fje1ZhpS6eiRuEUeE=" providerId="None" clId="Web-{83B39A96-FDBD-43A9-9B60-12BAF2EFCC88}" dt="2025-02-11T21:40:08.481" v="1259" actId="1076"/>
          <ac:graphicFrameMkLst>
            <pc:docMk/>
            <pc:sldMk cId="1625305463" sldId="282"/>
            <ac:graphicFrameMk id="3" creationId="{91E7BA78-A755-1451-17B8-B6164A72BE87}"/>
          </ac:graphicFrameMkLst>
        </pc:graphicFrameChg>
        <pc:graphicFrameChg chg="mod modGraphic">
          <ac:chgData name="Ananth Mohan" userId="0+ntHPCRoNBLvPdhBUzfljBEc8fje1ZhpS6eiRuEUeE=" providerId="None" clId="Web-{83B39A96-FDBD-43A9-9B60-12BAF2EFCC88}" dt="2025-02-11T21:40:10.652" v="1260" actId="1076"/>
          <ac:graphicFrameMkLst>
            <pc:docMk/>
            <pc:sldMk cId="1625305463" sldId="282"/>
            <ac:graphicFrameMk id="4" creationId="{E1C3F28D-3F41-5601-264B-20FCFC0A5CDD}"/>
          </ac:graphicFrameMkLst>
        </pc:graphicFrameChg>
        <pc:graphicFrameChg chg="add mod modGraphic">
          <ac:chgData name="Ananth Mohan" userId="0+ntHPCRoNBLvPdhBUzfljBEc8fje1ZhpS6eiRuEUeE=" providerId="None" clId="Web-{83B39A96-FDBD-43A9-9B60-12BAF2EFCC88}" dt="2025-02-11T21:27:52.880" v="899" actId="1076"/>
          <ac:graphicFrameMkLst>
            <pc:docMk/>
            <pc:sldMk cId="1625305463" sldId="282"/>
            <ac:graphicFrameMk id="7" creationId="{06441BA1-B918-3AE7-4311-E22E41220AEF}"/>
          </ac:graphicFrameMkLst>
        </pc:graphicFrameChg>
        <pc:graphicFrameChg chg="mod modGraphic">
          <ac:chgData name="Ananth Mohan" userId="0+ntHPCRoNBLvPdhBUzfljBEc8fje1ZhpS6eiRuEUeE=" providerId="None" clId="Web-{83B39A96-FDBD-43A9-9B60-12BAF2EFCC88}" dt="2025-02-11T21:27:49.036" v="898" actId="1076"/>
          <ac:graphicFrameMkLst>
            <pc:docMk/>
            <pc:sldMk cId="1625305463" sldId="282"/>
            <ac:graphicFrameMk id="8" creationId="{3C5CEC1E-D8F8-3D14-76F1-D1FCD131F891}"/>
          </ac:graphicFrameMkLst>
        </pc:graphicFrameChg>
        <pc:graphicFrameChg chg="add mod modGraphic">
          <ac:chgData name="Ananth Mohan" userId="0+ntHPCRoNBLvPdhBUzfljBEc8fje1ZhpS6eiRuEUeE=" providerId="None" clId="Web-{83B39A96-FDBD-43A9-9B60-12BAF2EFCC88}" dt="2025-02-11T21:41:55.482" v="1359" actId="1076"/>
          <ac:graphicFrameMkLst>
            <pc:docMk/>
            <pc:sldMk cId="1625305463" sldId="282"/>
            <ac:graphicFrameMk id="9" creationId="{CD5800A6-6E93-37A6-C9AE-52C5D1A935F4}"/>
          </ac:graphicFrameMkLst>
        </pc:graphicFrameChg>
        <pc:graphicFrameChg chg="mod modGraphic">
          <ac:chgData name="Ananth Mohan" userId="0+ntHPCRoNBLvPdhBUzfljBEc8fje1ZhpS6eiRuEUeE=" providerId="None" clId="Web-{83B39A96-FDBD-43A9-9B60-12BAF2EFCC88}" dt="2025-02-11T21:43:12.514" v="1475" actId="1076"/>
          <ac:graphicFrameMkLst>
            <pc:docMk/>
            <pc:sldMk cId="1625305463" sldId="282"/>
            <ac:graphicFrameMk id="10" creationId="{9200990B-E34B-9FEB-30E4-839F6EBE5252}"/>
          </ac:graphicFrameMkLst>
        </pc:graphicFrameChg>
      </pc:sldChg>
      <pc:sldChg chg="modSp ord">
        <pc:chgData name="Ananth Mohan" userId="0+ntHPCRoNBLvPdhBUzfljBEc8fje1ZhpS6eiRuEUeE=" providerId="None" clId="Web-{83B39A96-FDBD-43A9-9B60-12BAF2EFCC88}" dt="2025-02-11T20:17:02.638" v="11" actId="20577"/>
        <pc:sldMkLst>
          <pc:docMk/>
          <pc:sldMk cId="4238282592" sldId="283"/>
        </pc:sldMkLst>
        <pc:spChg chg="mod">
          <ac:chgData name="Ananth Mohan" userId="0+ntHPCRoNBLvPdhBUzfljBEc8fje1ZhpS6eiRuEUeE=" providerId="None" clId="Web-{83B39A96-FDBD-43A9-9B60-12BAF2EFCC88}" dt="2025-02-11T20:17:02.638" v="11" actId="20577"/>
          <ac:spMkLst>
            <pc:docMk/>
            <pc:sldMk cId="4238282592" sldId="283"/>
            <ac:spMk id="2" creationId="{51F6DD04-9521-6959-15F7-99AB81A0CAE6}"/>
          </ac:spMkLst>
        </pc:spChg>
      </pc:sldChg>
      <pc:sldChg chg="addSp delSp modSp del ord">
        <pc:chgData name="Ananth Mohan" userId="0+ntHPCRoNBLvPdhBUzfljBEc8fje1ZhpS6eiRuEUeE=" providerId="None" clId="Web-{83B39A96-FDBD-43A9-9B60-12BAF2EFCC88}" dt="2025-02-11T21:21:02.736" v="823"/>
        <pc:sldMkLst>
          <pc:docMk/>
          <pc:sldMk cId="3809204938" sldId="284"/>
        </pc:sldMkLst>
      </pc:sldChg>
      <pc:sldChg chg="modSp add ord replId">
        <pc:chgData name="Ananth Mohan" userId="0+ntHPCRoNBLvPdhBUzfljBEc8fje1ZhpS6eiRuEUeE=" providerId="None" clId="Web-{83B39A96-FDBD-43A9-9B60-12BAF2EFCC88}" dt="2025-02-11T19:59:51.160" v="8"/>
        <pc:sldMkLst>
          <pc:docMk/>
          <pc:sldMk cId="3406838496" sldId="285"/>
        </pc:sldMkLst>
        <pc:spChg chg="mod">
          <ac:chgData name="Ananth Mohan" userId="0+ntHPCRoNBLvPdhBUzfljBEc8fje1ZhpS6eiRuEUeE=" providerId="None" clId="Web-{83B39A96-FDBD-43A9-9B60-12BAF2EFCC88}" dt="2025-02-11T19:59:47.082" v="7" actId="20577"/>
          <ac:spMkLst>
            <pc:docMk/>
            <pc:sldMk cId="3406838496" sldId="285"/>
            <ac:spMk id="3" creationId="{F508BF80-ED76-890D-5A91-1D7970FDDE52}"/>
          </ac:spMkLst>
        </pc:spChg>
      </pc:sldChg>
      <pc:sldChg chg="del">
        <pc:chgData name="Ananth Mohan" userId="0+ntHPCRoNBLvPdhBUzfljBEc8fje1ZhpS6eiRuEUeE=" providerId="None" clId="Web-{83B39A96-FDBD-43A9-9B60-12BAF2EFCC88}" dt="2025-02-11T21:22:18.955" v="880"/>
        <pc:sldMkLst>
          <pc:docMk/>
          <pc:sldMk cId="4080146617" sldId="286"/>
        </pc:sldMkLst>
      </pc:sldChg>
      <pc:sldChg chg="addSp delSp modSp new">
        <pc:chgData name="Ananth Mohan" userId="0+ntHPCRoNBLvPdhBUzfljBEc8fje1ZhpS6eiRuEUeE=" providerId="None" clId="Web-{83B39A96-FDBD-43A9-9B60-12BAF2EFCC88}" dt="2025-02-11T21:20:25.064" v="822" actId="1076"/>
        <pc:sldMkLst>
          <pc:docMk/>
          <pc:sldMk cId="4267538848" sldId="287"/>
        </pc:sldMkLst>
        <pc:spChg chg="mod">
          <ac:chgData name="Ananth Mohan" userId="0+ntHPCRoNBLvPdhBUzfljBEc8fje1ZhpS6eiRuEUeE=" providerId="None" clId="Web-{83B39A96-FDBD-43A9-9B60-12BAF2EFCC88}" dt="2025-02-11T21:15:39.030" v="728" actId="20577"/>
          <ac:spMkLst>
            <pc:docMk/>
            <pc:sldMk cId="4267538848" sldId="287"/>
            <ac:spMk id="2" creationId="{5B3360A9-ED8F-24A5-BE6D-173887D4F56D}"/>
          </ac:spMkLst>
        </pc:spChg>
        <pc:spChg chg="add mod">
          <ac:chgData name="Ananth Mohan" userId="0+ntHPCRoNBLvPdhBUzfljBEc8fje1ZhpS6eiRuEUeE=" providerId="None" clId="Web-{83B39A96-FDBD-43A9-9B60-12BAF2EFCC88}" dt="2025-02-11T21:19:08.672" v="792" actId="20577"/>
          <ac:spMkLst>
            <pc:docMk/>
            <pc:sldMk cId="4267538848" sldId="287"/>
            <ac:spMk id="10" creationId="{373755E4-797A-4C48-87F3-1FD7CDA8C0A8}"/>
          </ac:spMkLst>
        </pc:spChg>
        <pc:spChg chg="add del mod">
          <ac:chgData name="Ananth Mohan" userId="0+ntHPCRoNBLvPdhBUzfljBEc8fje1ZhpS6eiRuEUeE=" providerId="None" clId="Web-{83B39A96-FDBD-43A9-9B60-12BAF2EFCC88}" dt="2025-02-11T21:18:35.703" v="789" actId="20577"/>
          <ac:spMkLst>
            <pc:docMk/>
            <pc:sldMk cId="4267538848" sldId="287"/>
            <ac:spMk id="11" creationId="{9DA9E751-11B9-48CC-AD73-E78B085C1332}"/>
          </ac:spMkLst>
        </pc:spChg>
        <pc:spChg chg="add mod ord">
          <ac:chgData name="Ananth Mohan" userId="0+ntHPCRoNBLvPdhBUzfljBEc8fje1ZhpS6eiRuEUeE=" providerId="None" clId="Web-{83B39A96-FDBD-43A9-9B60-12BAF2EFCC88}" dt="2025-02-11T21:19:14.594" v="795" actId="20577"/>
          <ac:spMkLst>
            <pc:docMk/>
            <pc:sldMk cId="4267538848" sldId="287"/>
            <ac:spMk id="13" creationId="{B1D6E195-C867-4BB4-8293-4ECF048C3158}"/>
          </ac:spMkLst>
        </pc:spChg>
        <pc:spChg chg="add mod">
          <ac:chgData name="Ananth Mohan" userId="0+ntHPCRoNBLvPdhBUzfljBEc8fje1ZhpS6eiRuEUeE=" providerId="None" clId="Web-{83B39A96-FDBD-43A9-9B60-12BAF2EFCC88}" dt="2025-02-11T21:19:11.407" v="793" actId="20577"/>
          <ac:spMkLst>
            <pc:docMk/>
            <pc:sldMk cId="4267538848" sldId="287"/>
            <ac:spMk id="15" creationId="{6FD1EBE3-9BD9-4F8F-AA11-BD1D38C47165}"/>
          </ac:spMkLst>
        </pc:spChg>
        <pc:spChg chg="add">
          <ac:chgData name="Ananth Mohan" userId="0+ntHPCRoNBLvPdhBUzfljBEc8fje1ZhpS6eiRuEUeE=" providerId="None" clId="Web-{83B39A96-FDBD-43A9-9B60-12BAF2EFCC88}" dt="2025-02-11T21:15:23.108" v="723"/>
          <ac:spMkLst>
            <pc:docMk/>
            <pc:sldMk cId="4267538848" sldId="287"/>
            <ac:spMk id="17" creationId="{617E8CEF-AD73-4884-BFF7-5FE57BD42DD5}"/>
          </ac:spMkLst>
        </pc:spChg>
        <pc:spChg chg="add">
          <ac:chgData name="Ananth Mohan" userId="0+ntHPCRoNBLvPdhBUzfljBEc8fje1ZhpS6eiRuEUeE=" providerId="None" clId="Web-{83B39A96-FDBD-43A9-9B60-12BAF2EFCC88}" dt="2025-02-11T21:15:23.108" v="723"/>
          <ac:spMkLst>
            <pc:docMk/>
            <pc:sldMk cId="4267538848" sldId="287"/>
            <ac:spMk id="18" creationId="{0EB595D7-6882-4DD3-9558-51054D44CCE9}"/>
          </ac:spMkLst>
        </pc:spChg>
        <pc:spChg chg="add mod">
          <ac:chgData name="Ananth Mohan" userId="0+ntHPCRoNBLvPdhBUzfljBEc8fje1ZhpS6eiRuEUeE=" providerId="None" clId="Web-{83B39A96-FDBD-43A9-9B60-12BAF2EFCC88}" dt="2025-02-11T21:18:20.969" v="788" actId="14100"/>
          <ac:spMkLst>
            <pc:docMk/>
            <pc:sldMk cId="4267538848" sldId="287"/>
            <ac:spMk id="21" creationId="{56C9750A-6C27-4D97-A962-704C6E065F36}"/>
          </ac:spMkLst>
        </pc:spChg>
        <pc:spChg chg="add mod">
          <ac:chgData name="Ananth Mohan" userId="0+ntHPCRoNBLvPdhBUzfljBEc8fje1ZhpS6eiRuEUeE=" providerId="None" clId="Web-{83B39A96-FDBD-43A9-9B60-12BAF2EFCC88}" dt="2025-02-11T21:20:25.064" v="822" actId="1076"/>
          <ac:spMkLst>
            <pc:docMk/>
            <pc:sldMk cId="4267538848" sldId="287"/>
            <ac:spMk id="24" creationId="{AFA27F63-0689-44B4-A1FB-938B3C42F18F}"/>
          </ac:spMkLst>
        </pc:spChg>
        <pc:spChg chg="add mod">
          <ac:chgData name="Ananth Mohan" userId="0+ntHPCRoNBLvPdhBUzfljBEc8fje1ZhpS6eiRuEUeE=" providerId="None" clId="Web-{83B39A96-FDBD-43A9-9B60-12BAF2EFCC88}" dt="2025-02-11T21:17:41.781" v="765" actId="20577"/>
          <ac:spMkLst>
            <pc:docMk/>
            <pc:sldMk cId="4267538848" sldId="287"/>
            <ac:spMk id="25" creationId="{CD4756EA-4FC8-BC14-CBC9-C5220E99F61C}"/>
          </ac:spMkLst>
        </pc:spChg>
        <pc:cxnChg chg="add mod">
          <ac:chgData name="Ananth Mohan" userId="0+ntHPCRoNBLvPdhBUzfljBEc8fje1ZhpS6eiRuEUeE=" providerId="None" clId="Web-{83B39A96-FDBD-43A9-9B60-12BAF2EFCC88}" dt="2025-02-11T21:17:36.703" v="760" actId="14100"/>
          <ac:cxnSpMkLst>
            <pc:docMk/>
            <pc:sldMk cId="4267538848" sldId="287"/>
            <ac:cxnSpMk id="9" creationId="{AC581C3A-EFBB-44AF-A910-5A336AB9A77E}"/>
          </ac:cxnSpMkLst>
        </pc:cxnChg>
        <pc:cxnChg chg="add del">
          <ac:chgData name="Ananth Mohan" userId="0+ntHPCRoNBLvPdhBUzfljBEc8fje1ZhpS6eiRuEUeE=" providerId="None" clId="Web-{83B39A96-FDBD-43A9-9B60-12BAF2EFCC88}" dt="2025-02-11T21:17:39.125" v="761"/>
          <ac:cxnSpMkLst>
            <pc:docMk/>
            <pc:sldMk cId="4267538848" sldId="287"/>
            <ac:cxnSpMk id="14" creationId="{CAE9C486-0A2D-48E1-A640-F6E3FD35936A}"/>
          </ac:cxnSpMkLst>
        </pc:cxnChg>
      </pc:sldChg>
      <pc:sldChg chg="modSp new">
        <pc:chgData name="Ananth Mohan" userId="0+ntHPCRoNBLvPdhBUzfljBEc8fje1ZhpS6eiRuEUeE=" providerId="None" clId="Web-{83B39A96-FDBD-43A9-9B60-12BAF2EFCC88}" dt="2025-02-11T21:33:59.993" v="1104" actId="20577"/>
        <pc:sldMkLst>
          <pc:docMk/>
          <pc:sldMk cId="1605652608" sldId="288"/>
        </pc:sldMkLst>
        <pc:spChg chg="mod">
          <ac:chgData name="Ananth Mohan" userId="0+ntHPCRoNBLvPdhBUzfljBEc8fje1ZhpS6eiRuEUeE=" providerId="None" clId="Web-{83B39A96-FDBD-43A9-9B60-12BAF2EFCC88}" dt="2025-02-11T21:22:10.768" v="879" actId="20577"/>
          <ac:spMkLst>
            <pc:docMk/>
            <pc:sldMk cId="1605652608" sldId="288"/>
            <ac:spMk id="2" creationId="{4E0344A8-DEB2-0638-DE28-FE44C07E2BE7}"/>
          </ac:spMkLst>
        </pc:spChg>
        <pc:spChg chg="mod">
          <ac:chgData name="Ananth Mohan" userId="0+ntHPCRoNBLvPdhBUzfljBEc8fje1ZhpS6eiRuEUeE=" providerId="None" clId="Web-{83B39A96-FDBD-43A9-9B60-12BAF2EFCC88}" dt="2025-02-11T21:33:44.571" v="1091" actId="20577"/>
          <ac:spMkLst>
            <pc:docMk/>
            <pc:sldMk cId="1605652608" sldId="288"/>
            <ac:spMk id="3" creationId="{911C4BFD-0BE5-46F1-853F-281EBFD9A8F0}"/>
          </ac:spMkLst>
        </pc:spChg>
        <pc:spChg chg="mod">
          <ac:chgData name="Ananth Mohan" userId="0+ntHPCRoNBLvPdhBUzfljBEc8fje1ZhpS6eiRuEUeE=" providerId="None" clId="Web-{83B39A96-FDBD-43A9-9B60-12BAF2EFCC88}" dt="2025-02-11T21:33:59.993" v="1104" actId="20577"/>
          <ac:spMkLst>
            <pc:docMk/>
            <pc:sldMk cId="1605652608" sldId="288"/>
            <ac:spMk id="4" creationId="{A26526A9-6599-C555-AAA6-3A8C4EFE3709}"/>
          </ac:spMkLst>
        </pc:spChg>
      </pc:sldChg>
      <pc:sldChg chg="modSp add ord replId">
        <pc:chgData name="Ananth Mohan" userId="0+ntHPCRoNBLvPdhBUzfljBEc8fje1ZhpS6eiRuEUeE=" providerId="None" clId="Web-{83B39A96-FDBD-43A9-9B60-12BAF2EFCC88}" dt="2025-02-11T21:34:05.415" v="1106" actId="20577"/>
        <pc:sldMkLst>
          <pc:docMk/>
          <pc:sldMk cId="3273186352" sldId="289"/>
        </pc:sldMkLst>
        <pc:spChg chg="mod">
          <ac:chgData name="Ananth Mohan" userId="0+ntHPCRoNBLvPdhBUzfljBEc8fje1ZhpS6eiRuEUeE=" providerId="None" clId="Web-{83B39A96-FDBD-43A9-9B60-12BAF2EFCC88}" dt="2025-02-11T21:22:04.580" v="868" actId="20577"/>
          <ac:spMkLst>
            <pc:docMk/>
            <pc:sldMk cId="3273186352" sldId="289"/>
            <ac:spMk id="2" creationId="{AC3EA925-3E56-72D8-CBCB-E63018D5C586}"/>
          </ac:spMkLst>
        </pc:spChg>
        <pc:spChg chg="mod">
          <ac:chgData name="Ananth Mohan" userId="0+ntHPCRoNBLvPdhBUzfljBEc8fje1ZhpS6eiRuEUeE=" providerId="None" clId="Web-{83B39A96-FDBD-43A9-9B60-12BAF2EFCC88}" dt="2025-02-11T21:33:48.758" v="1099" actId="20577"/>
          <ac:spMkLst>
            <pc:docMk/>
            <pc:sldMk cId="3273186352" sldId="289"/>
            <ac:spMk id="3" creationId="{250A1B85-BB54-1345-69E3-1BFC71B552DA}"/>
          </ac:spMkLst>
        </pc:spChg>
        <pc:spChg chg="mod">
          <ac:chgData name="Ananth Mohan" userId="0+ntHPCRoNBLvPdhBUzfljBEc8fje1ZhpS6eiRuEUeE=" providerId="None" clId="Web-{83B39A96-FDBD-43A9-9B60-12BAF2EFCC88}" dt="2025-02-11T21:34:05.415" v="1106" actId="20577"/>
          <ac:spMkLst>
            <pc:docMk/>
            <pc:sldMk cId="3273186352" sldId="289"/>
            <ac:spMk id="4" creationId="{64091987-21DD-7F19-C7D1-1450EECA3195}"/>
          </ac:spMkLst>
        </pc:spChg>
      </pc:sldChg>
    </pc:docChg>
  </pc:docChgLst>
  <pc:docChgLst>
    <pc:chgData name="Yijun Wang" userId="Of/0Pj+qBr5fypY8jeq4N4QA/9LywGn1V9GniuUBQzk=" providerId="None" clId="Web-{178E1F4F-603D-4D6C-AD4C-CAC4D32308B3}"/>
    <pc:docChg chg="modSld">
      <pc:chgData name="Yijun Wang" userId="Of/0Pj+qBr5fypY8jeq4N4QA/9LywGn1V9GniuUBQzk=" providerId="None" clId="Web-{178E1F4F-603D-4D6C-AD4C-CAC4D32308B3}" dt="2025-02-18T05:43:31.836" v="21"/>
      <pc:docMkLst>
        <pc:docMk/>
      </pc:docMkLst>
      <pc:sldChg chg="modSp">
        <pc:chgData name="Yijun Wang" userId="Of/0Pj+qBr5fypY8jeq4N4QA/9LywGn1V9GniuUBQzk=" providerId="None" clId="Web-{178E1F4F-603D-4D6C-AD4C-CAC4D32308B3}" dt="2025-02-18T05:43:31.836" v="21"/>
        <pc:sldMkLst>
          <pc:docMk/>
          <pc:sldMk cId="2921373889" sldId="296"/>
        </pc:sldMkLst>
        <pc:graphicFrameChg chg="mod modGraphic">
          <ac:chgData name="Yijun Wang" userId="Of/0Pj+qBr5fypY8jeq4N4QA/9LywGn1V9GniuUBQzk=" providerId="None" clId="Web-{178E1F4F-603D-4D6C-AD4C-CAC4D32308B3}" dt="2025-02-18T05:43:31.836" v="21"/>
          <ac:graphicFrameMkLst>
            <pc:docMk/>
            <pc:sldMk cId="2921373889" sldId="296"/>
            <ac:graphicFrameMk id="12" creationId="{D6A8A2CE-0A65-07D1-D422-3178402DF30D}"/>
          </ac:graphicFrameMkLst>
        </pc:graphicFrameChg>
      </pc:sldChg>
    </pc:docChg>
  </pc:docChgLst>
  <pc:docChgLst>
    <pc:chgData name="Yijun Wang" userId="Of/0Pj+qBr5fypY8jeq4N4QA/9LywGn1V9GniuUBQzk=" providerId="None" clId="Web-{74685172-641E-4CF3-8F30-D72724BBADF6}"/>
    <pc:docChg chg="modSld">
      <pc:chgData name="Yijun Wang" userId="Of/0Pj+qBr5fypY8jeq4N4QA/9LywGn1V9GniuUBQzk=" providerId="None" clId="Web-{74685172-641E-4CF3-8F30-D72724BBADF6}" dt="2025-04-02T02:58:25.692" v="6" actId="14100"/>
      <pc:docMkLst>
        <pc:docMk/>
      </pc:docMkLst>
      <pc:sldChg chg="delSp modSp">
        <pc:chgData name="Yijun Wang" userId="Of/0Pj+qBr5fypY8jeq4N4QA/9LywGn1V9GniuUBQzk=" providerId="None" clId="Web-{74685172-641E-4CF3-8F30-D72724BBADF6}" dt="2025-04-02T02:58:25.692" v="6" actId="14100"/>
        <pc:sldMkLst>
          <pc:docMk/>
          <pc:sldMk cId="2880087684" sldId="348"/>
        </pc:sldMkLst>
        <pc:grpChg chg="mod">
          <ac:chgData name="Yijun Wang" userId="Of/0Pj+qBr5fypY8jeq4N4QA/9LywGn1V9GniuUBQzk=" providerId="None" clId="Web-{74685172-641E-4CF3-8F30-D72724BBADF6}" dt="2025-04-02T02:58:25.692" v="6" actId="14100"/>
          <ac:grpSpMkLst>
            <pc:docMk/>
            <pc:sldMk cId="2880087684" sldId="348"/>
            <ac:grpSpMk id="32" creationId="{04078916-68FE-2995-73C4-1FC338D8E025}"/>
          </ac:grpSpMkLst>
        </pc:grpChg>
        <pc:picChg chg="del">
          <ac:chgData name="Yijun Wang" userId="Of/0Pj+qBr5fypY8jeq4N4QA/9LywGn1V9GniuUBQzk=" providerId="None" clId="Web-{74685172-641E-4CF3-8F30-D72724BBADF6}" dt="2025-04-02T02:58:14.441" v="3"/>
          <ac:picMkLst>
            <pc:docMk/>
            <pc:sldMk cId="2880087684" sldId="348"/>
            <ac:picMk id="31" creationId="{A06FDB39-9F44-1E4C-9850-C27D4DA92809}"/>
          </ac:picMkLst>
        </pc:picChg>
      </pc:sldChg>
    </pc:docChg>
  </pc:docChgLst>
  <pc:docChgLst>
    <pc:chgData name="Ananth Mohan" userId="0+ntHPCRoNBLvPdhBUzfljBEc8fje1ZhpS6eiRuEUeE=" providerId="None" clId="Web-{7F4495CE-4775-40A9-84BD-289FE5582F9E}"/>
    <pc:docChg chg="addSld modSld">
      <pc:chgData name="Ananth Mohan" userId="0+ntHPCRoNBLvPdhBUzfljBEc8fje1ZhpS6eiRuEUeE=" providerId="None" clId="Web-{7F4495CE-4775-40A9-84BD-289FE5582F9E}" dt="2025-02-10T07:31:15.356" v="440" actId="20577"/>
      <pc:docMkLst>
        <pc:docMk/>
      </pc:docMkLst>
      <pc:sldChg chg="addSp delSp modSp">
        <pc:chgData name="Ananth Mohan" userId="0+ntHPCRoNBLvPdhBUzfljBEc8fje1ZhpS6eiRuEUeE=" providerId="None" clId="Web-{7F4495CE-4775-40A9-84BD-289FE5582F9E}" dt="2025-02-10T02:03:06.133" v="14" actId="14100"/>
        <pc:sldMkLst>
          <pc:docMk/>
          <pc:sldMk cId="2708108178" sldId="257"/>
        </pc:sldMkLst>
        <pc:picChg chg="add mod modCrop">
          <ac:chgData name="Ananth Mohan" userId="0+ntHPCRoNBLvPdhBUzfljBEc8fje1ZhpS6eiRuEUeE=" providerId="None" clId="Web-{7F4495CE-4775-40A9-84BD-289FE5582F9E}" dt="2025-02-10T02:03:06.133" v="14" actId="14100"/>
          <ac:picMkLst>
            <pc:docMk/>
            <pc:sldMk cId="2708108178" sldId="257"/>
            <ac:picMk id="7" creationId="{5DA46C35-992A-D7E8-53F5-17C7FBFF35BB}"/>
          </ac:picMkLst>
        </pc:picChg>
      </pc:sldChg>
      <pc:sldChg chg="addSp delSp modSp new">
        <pc:chgData name="Ananth Mohan" userId="0+ntHPCRoNBLvPdhBUzfljBEc8fje1ZhpS6eiRuEUeE=" providerId="None" clId="Web-{7F4495CE-4775-40A9-84BD-289FE5582F9E}" dt="2025-02-10T02:24:04.433" v="217" actId="20577"/>
        <pc:sldMkLst>
          <pc:docMk/>
          <pc:sldMk cId="1554789273" sldId="279"/>
        </pc:sldMkLst>
        <pc:spChg chg="mod">
          <ac:chgData name="Ananth Mohan" userId="0+ntHPCRoNBLvPdhBUzfljBEc8fje1ZhpS6eiRuEUeE=" providerId="None" clId="Web-{7F4495CE-4775-40A9-84BD-289FE5582F9E}" dt="2025-02-10T02:11:02.851" v="178" actId="20577"/>
          <ac:spMkLst>
            <pc:docMk/>
            <pc:sldMk cId="1554789273" sldId="279"/>
            <ac:spMk id="2" creationId="{1EC5AD7C-A9EB-BA47-606E-925EB6F8128C}"/>
          </ac:spMkLst>
        </pc:spChg>
        <pc:spChg chg="add mod">
          <ac:chgData name="Ananth Mohan" userId="0+ntHPCRoNBLvPdhBUzfljBEc8fje1ZhpS6eiRuEUeE=" providerId="None" clId="Web-{7F4495CE-4775-40A9-84BD-289FE5582F9E}" dt="2025-02-10T02:06:20.820" v="105" actId="1076"/>
          <ac:spMkLst>
            <pc:docMk/>
            <pc:sldMk cId="1554789273" sldId="279"/>
            <ac:spMk id="9" creationId="{48C60D3D-D085-D3C1-6F66-8109E62D11C7}"/>
          </ac:spMkLst>
        </pc:spChg>
        <pc:spChg chg="add mod">
          <ac:chgData name="Ananth Mohan" userId="0+ntHPCRoNBLvPdhBUzfljBEc8fje1ZhpS6eiRuEUeE=" providerId="None" clId="Web-{7F4495CE-4775-40A9-84BD-289FE5582F9E}" dt="2025-02-10T02:06:39.116" v="110" actId="1076"/>
          <ac:spMkLst>
            <pc:docMk/>
            <pc:sldMk cId="1554789273" sldId="279"/>
            <ac:spMk id="16" creationId="{C1B10E16-4AF6-A69B-36A8-B9F71C569BBE}"/>
          </ac:spMkLst>
        </pc:spChg>
        <pc:spChg chg="add mod">
          <ac:chgData name="Ananth Mohan" userId="0+ntHPCRoNBLvPdhBUzfljBEc8fje1ZhpS6eiRuEUeE=" providerId="None" clId="Web-{7F4495CE-4775-40A9-84BD-289FE5582F9E}" dt="2025-02-10T02:06:39.116" v="111" actId="1076"/>
          <ac:spMkLst>
            <pc:docMk/>
            <pc:sldMk cId="1554789273" sldId="279"/>
            <ac:spMk id="17" creationId="{E07BBA48-9921-2CE1-898E-3A10058DE8BC}"/>
          </ac:spMkLst>
        </pc:spChg>
        <pc:spChg chg="add mod">
          <ac:chgData name="Ananth Mohan" userId="0+ntHPCRoNBLvPdhBUzfljBEc8fje1ZhpS6eiRuEUeE=" providerId="None" clId="Web-{7F4495CE-4775-40A9-84BD-289FE5582F9E}" dt="2025-02-10T02:06:39.132" v="112" actId="1076"/>
          <ac:spMkLst>
            <pc:docMk/>
            <pc:sldMk cId="1554789273" sldId="279"/>
            <ac:spMk id="18" creationId="{712BFC91-E4FE-948E-0B73-AF6950705D47}"/>
          </ac:spMkLst>
        </pc:spChg>
        <pc:spChg chg="add mod">
          <ac:chgData name="Ananth Mohan" userId="0+ntHPCRoNBLvPdhBUzfljBEc8fje1ZhpS6eiRuEUeE=" providerId="None" clId="Web-{7F4495CE-4775-40A9-84BD-289FE5582F9E}" dt="2025-02-10T02:06:20.851" v="109" actId="1076"/>
          <ac:spMkLst>
            <pc:docMk/>
            <pc:sldMk cId="1554789273" sldId="279"/>
            <ac:spMk id="19" creationId="{42C9691B-DA5D-3202-D07F-F289AFF31D94}"/>
          </ac:spMkLst>
        </pc:spChg>
        <pc:spChg chg="add mod">
          <ac:chgData name="Ananth Mohan" userId="0+ntHPCRoNBLvPdhBUzfljBEc8fje1ZhpS6eiRuEUeE=" providerId="None" clId="Web-{7F4495CE-4775-40A9-84BD-289FE5582F9E}" dt="2025-02-10T02:10:24.163" v="163" actId="20577"/>
          <ac:spMkLst>
            <pc:docMk/>
            <pc:sldMk cId="1554789273" sldId="279"/>
            <ac:spMk id="22" creationId="{07EFC251-3027-D8F6-229B-2A99142A35CA}"/>
          </ac:spMkLst>
        </pc:spChg>
        <pc:spChg chg="add mod">
          <ac:chgData name="Ananth Mohan" userId="0+ntHPCRoNBLvPdhBUzfljBEc8fje1ZhpS6eiRuEUeE=" providerId="None" clId="Web-{7F4495CE-4775-40A9-84BD-289FE5582F9E}" dt="2025-02-10T02:10:31.007" v="164" actId="1076"/>
          <ac:spMkLst>
            <pc:docMk/>
            <pc:sldMk cId="1554789273" sldId="279"/>
            <ac:spMk id="23" creationId="{1CBC1C5B-7936-F253-321B-3A67B1C57415}"/>
          </ac:spMkLst>
        </pc:spChg>
        <pc:spChg chg="add mod">
          <ac:chgData name="Ananth Mohan" userId="0+ntHPCRoNBLvPdhBUzfljBEc8fje1ZhpS6eiRuEUeE=" providerId="None" clId="Web-{7F4495CE-4775-40A9-84BD-289FE5582F9E}" dt="2025-02-10T02:24:04.433" v="217" actId="20577"/>
          <ac:spMkLst>
            <pc:docMk/>
            <pc:sldMk cId="1554789273" sldId="279"/>
            <ac:spMk id="24" creationId="{0AE9754D-7163-9B27-A838-A94A4340AF40}"/>
          </ac:spMkLst>
        </pc:spChg>
      </pc:sldChg>
      <pc:sldChg chg="addSp delSp modSp new">
        <pc:chgData name="Ananth Mohan" userId="0+ntHPCRoNBLvPdhBUzfljBEc8fje1ZhpS6eiRuEUeE=" providerId="None" clId="Web-{7F4495CE-4775-40A9-84BD-289FE5582F9E}" dt="2025-02-10T07:31:15.356" v="440" actId="20577"/>
        <pc:sldMkLst>
          <pc:docMk/>
          <pc:sldMk cId="2959983989" sldId="280"/>
        </pc:sldMkLst>
        <pc:spChg chg="mod">
          <ac:chgData name="Ananth Mohan" userId="0+ntHPCRoNBLvPdhBUzfljBEc8fje1ZhpS6eiRuEUeE=" providerId="None" clId="Web-{7F4495CE-4775-40A9-84BD-289FE5582F9E}" dt="2025-02-10T07:23:04.094" v="360" actId="20577"/>
          <ac:spMkLst>
            <pc:docMk/>
            <pc:sldMk cId="2959983989" sldId="280"/>
            <ac:spMk id="2" creationId="{02ABEE79-9E6D-F155-A9B9-40A958FA7559}"/>
          </ac:spMkLst>
        </pc:spChg>
        <pc:spChg chg="mod">
          <ac:chgData name="Ananth Mohan" userId="0+ntHPCRoNBLvPdhBUzfljBEc8fje1ZhpS6eiRuEUeE=" providerId="None" clId="Web-{7F4495CE-4775-40A9-84BD-289FE5582F9E}" dt="2025-02-10T07:31:15.356" v="440" actId="20577"/>
          <ac:spMkLst>
            <pc:docMk/>
            <pc:sldMk cId="2959983989" sldId="280"/>
            <ac:spMk id="4" creationId="{CC44F5C8-E993-82DB-D0D0-F78D89C27980}"/>
          </ac:spMkLst>
        </pc:spChg>
      </pc:sldChg>
      <pc:sldChg chg="modSp add replId">
        <pc:chgData name="Ananth Mohan" userId="0+ntHPCRoNBLvPdhBUzfljBEc8fje1ZhpS6eiRuEUeE=" providerId="None" clId="Web-{7F4495CE-4775-40A9-84BD-289FE5582F9E}" dt="2025-02-10T07:22:05.251" v="354" actId="20577"/>
        <pc:sldMkLst>
          <pc:docMk/>
          <pc:sldMk cId="1701462827" sldId="281"/>
        </pc:sldMkLst>
        <pc:spChg chg="mod">
          <ac:chgData name="Ananth Mohan" userId="0+ntHPCRoNBLvPdhBUzfljBEc8fje1ZhpS6eiRuEUeE=" providerId="None" clId="Web-{7F4495CE-4775-40A9-84BD-289FE5582F9E}" dt="2025-02-10T07:19:43.689" v="277" actId="20577"/>
          <ac:spMkLst>
            <pc:docMk/>
            <pc:sldMk cId="1701462827" sldId="281"/>
            <ac:spMk id="2" creationId="{160EA4EC-71B7-A188-F311-736F3CC7F689}"/>
          </ac:spMkLst>
        </pc:spChg>
        <pc:spChg chg="mod">
          <ac:chgData name="Ananth Mohan" userId="0+ntHPCRoNBLvPdhBUzfljBEc8fje1ZhpS6eiRuEUeE=" providerId="None" clId="Web-{7F4495CE-4775-40A9-84BD-289FE5582F9E}" dt="2025-02-10T07:20:03.720" v="288" actId="20577"/>
          <ac:spMkLst>
            <pc:docMk/>
            <pc:sldMk cId="1701462827" sldId="281"/>
            <ac:spMk id="3" creationId="{CF09BD67-4144-2B42-84A3-3E972F37BE86}"/>
          </ac:spMkLst>
        </pc:spChg>
        <pc:spChg chg="mod">
          <ac:chgData name="Ananth Mohan" userId="0+ntHPCRoNBLvPdhBUzfljBEc8fje1ZhpS6eiRuEUeE=" providerId="None" clId="Web-{7F4495CE-4775-40A9-84BD-289FE5582F9E}" dt="2025-02-10T07:22:05.251" v="354" actId="20577"/>
          <ac:spMkLst>
            <pc:docMk/>
            <pc:sldMk cId="1701462827" sldId="281"/>
            <ac:spMk id="4" creationId="{30DD847F-326E-F441-C754-2915B93BF84A}"/>
          </ac:spMkLst>
        </pc:spChg>
      </pc:sldChg>
    </pc:docChg>
  </pc:docChgLst>
  <pc:docChgLst>
    <pc:chgData name="Yao Liu" userId="De98wOxqXTFY8++esdgi1+Besv75b2e3DCsfKbqDwqA=" providerId="None" clId="Web-{C73F1A71-A788-49E1-BC95-F6FE5584E079}"/>
    <pc:docChg chg="modSld">
      <pc:chgData name="Yao Liu" userId="De98wOxqXTFY8++esdgi1+Besv75b2e3DCsfKbqDwqA=" providerId="None" clId="Web-{C73F1A71-A788-49E1-BC95-F6FE5584E079}" dt="2025-02-28T15:57:29.670" v="0"/>
      <pc:docMkLst>
        <pc:docMk/>
      </pc:docMkLst>
      <pc:sldChg chg="addSp modSp">
        <pc:chgData name="Yao Liu" userId="De98wOxqXTFY8++esdgi1+Besv75b2e3DCsfKbqDwqA=" providerId="None" clId="Web-{C73F1A71-A788-49E1-BC95-F6FE5584E079}" dt="2025-02-28T15:57:29.670" v="0"/>
        <pc:sldMkLst>
          <pc:docMk/>
          <pc:sldMk cId="1603908050" sldId="267"/>
        </pc:sldMkLst>
        <pc:picChg chg="add mod">
          <ac:chgData name="Yao Liu" userId="De98wOxqXTFY8++esdgi1+Besv75b2e3DCsfKbqDwqA=" providerId="None" clId="Web-{C73F1A71-A788-49E1-BC95-F6FE5584E079}" dt="2025-02-28T15:57:29.670" v="0"/>
          <ac:picMkLst>
            <pc:docMk/>
            <pc:sldMk cId="1603908050" sldId="267"/>
            <ac:picMk id="3" creationId="{E5595545-76C6-293D-DD94-C581A7928756}"/>
          </ac:picMkLst>
        </pc:picChg>
      </pc:sldChg>
    </pc:docChg>
  </pc:docChgLst>
  <pc:docChgLst>
    <pc:chgData name="Ananth Mohan" userId="0+ntHPCRoNBLvPdhBUzfljBEc8fje1ZhpS6eiRuEUeE=" providerId="None" clId="Web-{EC2EC0C4-9541-458A-8DF3-DB00CD5927BF}"/>
    <pc:docChg chg="addSld modSld sldOrd">
      <pc:chgData name="Ananth Mohan" userId="0+ntHPCRoNBLvPdhBUzfljBEc8fje1ZhpS6eiRuEUeE=" providerId="None" clId="Web-{EC2EC0C4-9541-458A-8DF3-DB00CD5927BF}" dt="2025-02-28T20:35:50.888" v="530" actId="20577"/>
      <pc:docMkLst>
        <pc:docMk/>
      </pc:docMkLst>
      <pc:sldChg chg="addSp delSp modSp ord">
        <pc:chgData name="Ananth Mohan" userId="0+ntHPCRoNBLvPdhBUzfljBEc8fje1ZhpS6eiRuEUeE=" providerId="None" clId="Web-{EC2EC0C4-9541-458A-8DF3-DB00CD5927BF}" dt="2025-02-28T20:05:02.438" v="152"/>
        <pc:sldMkLst>
          <pc:docMk/>
          <pc:sldMk cId="1170602057" sldId="299"/>
        </pc:sldMkLst>
        <pc:spChg chg="mod">
          <ac:chgData name="Ananth Mohan" userId="0+ntHPCRoNBLvPdhBUzfljBEc8fje1ZhpS6eiRuEUeE=" providerId="None" clId="Web-{EC2EC0C4-9541-458A-8DF3-DB00CD5927BF}" dt="2025-02-28T20:04:52.750" v="150" actId="20577"/>
          <ac:spMkLst>
            <pc:docMk/>
            <pc:sldMk cId="1170602057" sldId="299"/>
            <ac:spMk id="9" creationId="{EA604508-99E3-10EB-765E-0921C3FB375D}"/>
          </ac:spMkLst>
        </pc:spChg>
        <pc:spChg chg="add del">
          <ac:chgData name="Ananth Mohan" userId="0+ntHPCRoNBLvPdhBUzfljBEc8fje1ZhpS6eiRuEUeE=" providerId="None" clId="Web-{EC2EC0C4-9541-458A-8DF3-DB00CD5927BF}" dt="2025-02-28T20:02:39.672" v="39"/>
          <ac:spMkLst>
            <pc:docMk/>
            <pc:sldMk cId="1170602057" sldId="299"/>
            <ac:spMk id="14" creationId="{E675B1E7-ECA5-C757-5159-2EE26DCB0F46}"/>
          </ac:spMkLst>
        </pc:spChg>
        <pc:spChg chg="add del">
          <ac:chgData name="Ananth Mohan" userId="0+ntHPCRoNBLvPdhBUzfljBEc8fje1ZhpS6eiRuEUeE=" providerId="None" clId="Web-{EC2EC0C4-9541-458A-8DF3-DB00CD5927BF}" dt="2025-02-28T20:02:37.157" v="38"/>
          <ac:spMkLst>
            <pc:docMk/>
            <pc:sldMk cId="1170602057" sldId="299"/>
            <ac:spMk id="16" creationId="{93E1DA12-413C-328F-96D6-1694175C291B}"/>
          </ac:spMkLst>
        </pc:spChg>
        <pc:spChg chg="add mod">
          <ac:chgData name="Ananth Mohan" userId="0+ntHPCRoNBLvPdhBUzfljBEc8fje1ZhpS6eiRuEUeE=" providerId="None" clId="Web-{EC2EC0C4-9541-458A-8DF3-DB00CD5927BF}" dt="2025-02-28T20:03:09.891" v="46" actId="20577"/>
          <ac:spMkLst>
            <pc:docMk/>
            <pc:sldMk cId="1170602057" sldId="299"/>
            <ac:spMk id="21" creationId="{2E7C8537-4103-7A3D-EFE3-EF282069646B}"/>
          </ac:spMkLst>
        </pc:spChg>
      </pc:sldChg>
      <pc:sldChg chg="addSp delSp modSp ord">
        <pc:chgData name="Ananth Mohan" userId="0+ntHPCRoNBLvPdhBUzfljBEc8fje1ZhpS6eiRuEUeE=" providerId="None" clId="Web-{EC2EC0C4-9541-458A-8DF3-DB00CD5927BF}" dt="2025-02-28T20:02:10.782" v="25"/>
        <pc:sldMkLst>
          <pc:docMk/>
          <pc:sldMk cId="462100060" sldId="300"/>
        </pc:sldMkLst>
        <pc:spChg chg="add del mod">
          <ac:chgData name="Ananth Mohan" userId="0+ntHPCRoNBLvPdhBUzfljBEc8fje1ZhpS6eiRuEUeE=" providerId="None" clId="Web-{EC2EC0C4-9541-458A-8DF3-DB00CD5927BF}" dt="2025-02-28T20:02:10.782" v="25"/>
          <ac:spMkLst>
            <pc:docMk/>
            <pc:sldMk cId="462100060" sldId="300"/>
            <ac:spMk id="4" creationId="{E675B1E7-ECA5-C757-5159-2EE26DCB0F46}"/>
          </ac:spMkLst>
        </pc:spChg>
      </pc:sldChg>
      <pc:sldChg chg="ord">
        <pc:chgData name="Ananth Mohan" userId="0+ntHPCRoNBLvPdhBUzfljBEc8fje1ZhpS6eiRuEUeE=" providerId="None" clId="Web-{EC2EC0C4-9541-458A-8DF3-DB00CD5927BF}" dt="2025-02-28T15:55:00.813" v="1"/>
        <pc:sldMkLst>
          <pc:docMk/>
          <pc:sldMk cId="2319419898" sldId="301"/>
        </pc:sldMkLst>
      </pc:sldChg>
      <pc:sldChg chg="addSp delSp modSp ord">
        <pc:chgData name="Ananth Mohan" userId="0+ntHPCRoNBLvPdhBUzfljBEc8fje1ZhpS6eiRuEUeE=" providerId="None" clId="Web-{EC2EC0C4-9541-458A-8DF3-DB00CD5927BF}" dt="2025-02-28T20:05:02.438" v="151"/>
        <pc:sldMkLst>
          <pc:docMk/>
          <pc:sldMk cId="446141309" sldId="302"/>
        </pc:sldMkLst>
        <pc:spChg chg="add mod">
          <ac:chgData name="Ananth Mohan" userId="0+ntHPCRoNBLvPdhBUzfljBEc8fje1ZhpS6eiRuEUeE=" providerId="None" clId="Web-{EC2EC0C4-9541-458A-8DF3-DB00CD5927BF}" dt="2025-02-28T20:02:32.251" v="36" actId="14100"/>
          <ac:spMkLst>
            <pc:docMk/>
            <pc:sldMk cId="446141309" sldId="302"/>
            <ac:spMk id="2" creationId="{1CB901F5-459C-56F9-7F88-10B48EBD8AEB}"/>
          </ac:spMkLst>
        </pc:spChg>
        <pc:spChg chg="del">
          <ac:chgData name="Ananth Mohan" userId="0+ntHPCRoNBLvPdhBUzfljBEc8fje1ZhpS6eiRuEUeE=" providerId="None" clId="Web-{EC2EC0C4-9541-458A-8DF3-DB00CD5927BF}" dt="2025-02-28T15:55:17.376" v="4"/>
          <ac:spMkLst>
            <pc:docMk/>
            <pc:sldMk cId="446141309" sldId="302"/>
            <ac:spMk id="2" creationId="{A0460933-6235-8985-C602-574734264BF3}"/>
          </ac:spMkLst>
        </pc:spChg>
        <pc:spChg chg="add mod">
          <ac:chgData name="Ananth Mohan" userId="0+ntHPCRoNBLvPdhBUzfljBEc8fje1ZhpS6eiRuEUeE=" providerId="None" clId="Web-{EC2EC0C4-9541-458A-8DF3-DB00CD5927BF}" dt="2025-02-28T20:04:47.329" v="148" actId="20577"/>
          <ac:spMkLst>
            <pc:docMk/>
            <pc:sldMk cId="446141309" sldId="302"/>
            <ac:spMk id="8" creationId="{731DD900-60B3-9AA1-665B-56CEB485334F}"/>
          </ac:spMkLst>
        </pc:spChg>
      </pc:sldChg>
      <pc:sldChg chg="ord">
        <pc:chgData name="Ananth Mohan" userId="0+ntHPCRoNBLvPdhBUzfljBEc8fje1ZhpS6eiRuEUeE=" providerId="None" clId="Web-{EC2EC0C4-9541-458A-8DF3-DB00CD5927BF}" dt="2025-02-28T15:55:00.813" v="2"/>
        <pc:sldMkLst>
          <pc:docMk/>
          <pc:sldMk cId="2832939209" sldId="304"/>
        </pc:sldMkLst>
      </pc:sldChg>
      <pc:sldChg chg="addSp delSp modSp add ord replId">
        <pc:chgData name="Ananth Mohan" userId="0+ntHPCRoNBLvPdhBUzfljBEc8fje1ZhpS6eiRuEUeE=" providerId="None" clId="Web-{EC2EC0C4-9541-458A-8DF3-DB00CD5927BF}" dt="2025-02-28T20:11:51.703" v="393"/>
        <pc:sldMkLst>
          <pc:docMk/>
          <pc:sldMk cId="3297032400" sldId="305"/>
        </pc:sldMkLst>
        <pc:spChg chg="mod">
          <ac:chgData name="Ananth Mohan" userId="0+ntHPCRoNBLvPdhBUzfljBEc8fje1ZhpS6eiRuEUeE=" providerId="None" clId="Web-{EC2EC0C4-9541-458A-8DF3-DB00CD5927BF}" dt="2025-02-28T20:06:00.250" v="168" actId="20577"/>
          <ac:spMkLst>
            <pc:docMk/>
            <pc:sldMk cId="3297032400" sldId="305"/>
            <ac:spMk id="2" creationId="{F402E3D5-AA1B-2160-41A5-A176D59DF97A}"/>
          </ac:spMkLst>
        </pc:spChg>
        <pc:spChg chg="del">
          <ac:chgData name="Ananth Mohan" userId="0+ntHPCRoNBLvPdhBUzfljBEc8fje1ZhpS6eiRuEUeE=" providerId="None" clId="Web-{EC2EC0C4-9541-458A-8DF3-DB00CD5927BF}" dt="2025-02-28T20:07:01.110" v="170"/>
          <ac:spMkLst>
            <pc:docMk/>
            <pc:sldMk cId="3297032400" sldId="305"/>
            <ac:spMk id="3" creationId="{38641360-CD02-0B49-88D8-53E312662BED}"/>
          </ac:spMkLst>
        </pc:spChg>
        <pc:spChg chg="del">
          <ac:chgData name="Ananth Mohan" userId="0+ntHPCRoNBLvPdhBUzfljBEc8fje1ZhpS6eiRuEUeE=" providerId="None" clId="Web-{EC2EC0C4-9541-458A-8DF3-DB00CD5927BF}" dt="2025-02-28T20:07:01.063" v="169"/>
          <ac:spMkLst>
            <pc:docMk/>
            <pc:sldMk cId="3297032400" sldId="305"/>
            <ac:spMk id="4" creationId="{464023CD-75BB-4804-5FC4-B5A950F4917E}"/>
          </ac:spMkLst>
        </pc:spChg>
        <pc:spChg chg="add del mod">
          <ac:chgData name="Ananth Mohan" userId="0+ntHPCRoNBLvPdhBUzfljBEc8fje1ZhpS6eiRuEUeE=" providerId="None" clId="Web-{EC2EC0C4-9541-458A-8DF3-DB00CD5927BF}" dt="2025-02-28T20:07:07.860" v="173"/>
          <ac:spMkLst>
            <pc:docMk/>
            <pc:sldMk cId="3297032400" sldId="305"/>
            <ac:spMk id="8" creationId="{EBA18931-29CB-1CBD-8540-5E2F44D13267}"/>
          </ac:spMkLst>
        </pc:spChg>
        <pc:spChg chg="add del mod">
          <ac:chgData name="Ananth Mohan" userId="0+ntHPCRoNBLvPdhBUzfljBEc8fje1ZhpS6eiRuEUeE=" providerId="None" clId="Web-{EC2EC0C4-9541-458A-8DF3-DB00CD5927BF}" dt="2025-02-28T20:07:07.860" v="172"/>
          <ac:spMkLst>
            <pc:docMk/>
            <pc:sldMk cId="3297032400" sldId="305"/>
            <ac:spMk id="10" creationId="{F3FA8B96-D65E-6F7B-D84F-8BD262148852}"/>
          </ac:spMkLst>
        </pc:spChg>
        <pc:graphicFrameChg chg="add mod modGraphic">
          <ac:chgData name="Ananth Mohan" userId="0+ntHPCRoNBLvPdhBUzfljBEc8fje1ZhpS6eiRuEUeE=" providerId="None" clId="Web-{EC2EC0C4-9541-458A-8DF3-DB00CD5927BF}" dt="2025-02-28T20:11:51.703" v="393"/>
          <ac:graphicFrameMkLst>
            <pc:docMk/>
            <pc:sldMk cId="3297032400" sldId="305"/>
            <ac:graphicFrameMk id="12" creationId="{14F6C04A-4C6F-5EC8-E577-035CACF7C29A}"/>
          </ac:graphicFrameMkLst>
        </pc:graphicFrameChg>
      </pc:sldChg>
      <pc:sldChg chg="modSp add ord replId">
        <pc:chgData name="Ananth Mohan" userId="0+ntHPCRoNBLvPdhBUzfljBEc8fje1ZhpS6eiRuEUeE=" providerId="None" clId="Web-{EC2EC0C4-9541-458A-8DF3-DB00CD5927BF}" dt="2025-02-28T20:12:55.859" v="403"/>
        <pc:sldMkLst>
          <pc:docMk/>
          <pc:sldMk cId="1025125592" sldId="306"/>
        </pc:sldMkLst>
        <pc:spChg chg="mod">
          <ac:chgData name="Ananth Mohan" userId="0+ntHPCRoNBLvPdhBUzfljBEc8fje1ZhpS6eiRuEUeE=" providerId="None" clId="Web-{EC2EC0C4-9541-458A-8DF3-DB00CD5927BF}" dt="2025-02-28T20:12:42.343" v="402" actId="20577"/>
          <ac:spMkLst>
            <pc:docMk/>
            <pc:sldMk cId="1025125592" sldId="306"/>
            <ac:spMk id="3" creationId="{61487B08-DDFE-10E9-5034-196074C0A6D8}"/>
          </ac:spMkLst>
        </pc:spChg>
      </pc:sldChg>
      <pc:sldChg chg="addSp delSp modSp new mod modClrScheme chgLayout">
        <pc:chgData name="Ananth Mohan" userId="0+ntHPCRoNBLvPdhBUzfljBEc8fje1ZhpS6eiRuEUeE=" providerId="None" clId="Web-{EC2EC0C4-9541-458A-8DF3-DB00CD5927BF}" dt="2025-02-28T20:35:50.888" v="530" actId="20577"/>
        <pc:sldMkLst>
          <pc:docMk/>
          <pc:sldMk cId="3333561729" sldId="307"/>
        </pc:sldMkLst>
        <pc:spChg chg="del">
          <ac:chgData name="Ananth Mohan" userId="0+ntHPCRoNBLvPdhBUzfljBEc8fje1ZhpS6eiRuEUeE=" providerId="None" clId="Web-{EC2EC0C4-9541-458A-8DF3-DB00CD5927BF}" dt="2025-02-28T20:32:13.436" v="405"/>
          <ac:spMkLst>
            <pc:docMk/>
            <pc:sldMk cId="3333561729" sldId="307"/>
            <ac:spMk id="2" creationId="{70EC3302-B75C-CF10-46CF-A1051F911C1B}"/>
          </ac:spMkLst>
        </pc:spChg>
        <pc:spChg chg="del mod ord">
          <ac:chgData name="Ananth Mohan" userId="0+ntHPCRoNBLvPdhBUzfljBEc8fje1ZhpS6eiRuEUeE=" providerId="None" clId="Web-{EC2EC0C4-9541-458A-8DF3-DB00CD5927BF}" dt="2025-02-28T20:34:01.967" v="481"/>
          <ac:spMkLst>
            <pc:docMk/>
            <pc:sldMk cId="3333561729" sldId="307"/>
            <ac:spMk id="3" creationId="{E3573B86-46A7-38F9-F059-22432C15D54B}"/>
          </ac:spMkLst>
        </pc:spChg>
        <pc:spChg chg="mod ord">
          <ac:chgData name="Ananth Mohan" userId="0+ntHPCRoNBLvPdhBUzfljBEc8fje1ZhpS6eiRuEUeE=" providerId="None" clId="Web-{EC2EC0C4-9541-458A-8DF3-DB00CD5927BF}" dt="2025-02-28T20:32:13.436" v="405"/>
          <ac:spMkLst>
            <pc:docMk/>
            <pc:sldMk cId="3333561729" sldId="307"/>
            <ac:spMk id="4" creationId="{C1670757-5161-477C-63EE-1A2DD5D8A873}"/>
          </ac:spMkLst>
        </pc:spChg>
        <pc:spChg chg="mod ord">
          <ac:chgData name="Ananth Mohan" userId="0+ntHPCRoNBLvPdhBUzfljBEc8fje1ZhpS6eiRuEUeE=" providerId="None" clId="Web-{EC2EC0C4-9541-458A-8DF3-DB00CD5927BF}" dt="2025-02-28T20:32:13.436" v="405"/>
          <ac:spMkLst>
            <pc:docMk/>
            <pc:sldMk cId="3333561729" sldId="307"/>
            <ac:spMk id="5" creationId="{7A0C1999-882A-9A92-DF56-E669422D73BE}"/>
          </ac:spMkLst>
        </pc:spChg>
        <pc:spChg chg="add mod ord">
          <ac:chgData name="Ananth Mohan" userId="0+ntHPCRoNBLvPdhBUzfljBEc8fje1ZhpS6eiRuEUeE=" providerId="None" clId="Web-{EC2EC0C4-9541-458A-8DF3-DB00CD5927BF}" dt="2025-02-28T20:34:21.185" v="490" actId="20577"/>
          <ac:spMkLst>
            <pc:docMk/>
            <pc:sldMk cId="3333561729" sldId="307"/>
            <ac:spMk id="6" creationId="{6D000FAC-EAD2-98D9-678B-CD551498ADB7}"/>
          </ac:spMkLst>
        </pc:spChg>
        <pc:spChg chg="add mod ord">
          <ac:chgData name="Ananth Mohan" userId="0+ntHPCRoNBLvPdhBUzfljBEc8fje1ZhpS6eiRuEUeE=" providerId="None" clId="Web-{EC2EC0C4-9541-458A-8DF3-DB00CD5927BF}" dt="2025-02-28T20:35:50.888" v="530" actId="20577"/>
          <ac:spMkLst>
            <pc:docMk/>
            <pc:sldMk cId="3333561729" sldId="307"/>
            <ac:spMk id="7" creationId="{B420C5A3-CB0F-E35D-1622-EA9D36817AE9}"/>
          </ac:spMkLst>
        </pc:spChg>
      </pc:sldChg>
    </pc:docChg>
  </pc:docChgLst>
  <pc:docChgLst>
    <pc:chgData name="Shih Min Lin" userId="EZMguJyP4QRPSMfRfjN+Y1sL5Ac+4RMpWotTWDpLLe0=" providerId="None" clId="Web-{0F160905-761A-4C99-8833-437B7E1A75B7}"/>
    <pc:docChg chg="addSld modSld sldOrd modSection">
      <pc:chgData name="Shih Min Lin" userId="EZMguJyP4QRPSMfRfjN+Y1sL5Ac+4RMpWotTWDpLLe0=" providerId="None" clId="Web-{0F160905-761A-4C99-8833-437B7E1A75B7}" dt="2025-03-27T22:43:07.840" v="14" actId="20577"/>
      <pc:docMkLst>
        <pc:docMk/>
      </pc:docMkLst>
      <pc:sldChg chg="modSp ord">
        <pc:chgData name="Shih Min Lin" userId="EZMguJyP4QRPSMfRfjN+Y1sL5Ac+4RMpWotTWDpLLe0=" providerId="None" clId="Web-{0F160905-761A-4C99-8833-437B7E1A75B7}" dt="2025-03-27T22:39:45.637" v="5" actId="20577"/>
        <pc:sldMkLst>
          <pc:docMk/>
          <pc:sldMk cId="2405440878" sldId="323"/>
        </pc:sldMkLst>
        <pc:spChg chg="mod">
          <ac:chgData name="Shih Min Lin" userId="EZMguJyP4QRPSMfRfjN+Y1sL5Ac+4RMpWotTWDpLLe0=" providerId="None" clId="Web-{0F160905-761A-4C99-8833-437B7E1A75B7}" dt="2025-03-27T22:39:45.637" v="5" actId="20577"/>
          <ac:spMkLst>
            <pc:docMk/>
            <pc:sldMk cId="2405440878" sldId="323"/>
            <ac:spMk id="2" creationId="{83ECCFBE-7491-0BE3-CC23-63CB7C661B94}"/>
          </ac:spMkLst>
        </pc:spChg>
      </pc:sldChg>
      <pc:sldChg chg="add replId">
        <pc:chgData name="Shih Min Lin" userId="EZMguJyP4QRPSMfRfjN+Y1sL5Ac+4RMpWotTWDpLLe0=" providerId="None" clId="Web-{0F160905-761A-4C99-8833-437B7E1A75B7}" dt="2025-03-27T22:31:20.888" v="0"/>
        <pc:sldMkLst>
          <pc:docMk/>
          <pc:sldMk cId="1057141908" sldId="325"/>
        </pc:sldMkLst>
      </pc:sldChg>
      <pc:sldChg chg="modSp add replId">
        <pc:chgData name="Shih Min Lin" userId="EZMguJyP4QRPSMfRfjN+Y1sL5Ac+4RMpWotTWDpLLe0=" providerId="None" clId="Web-{0F160905-761A-4C99-8833-437B7E1A75B7}" dt="2025-03-27T22:40:33.715" v="7" actId="20577"/>
        <pc:sldMkLst>
          <pc:docMk/>
          <pc:sldMk cId="2822259883" sldId="326"/>
        </pc:sldMkLst>
        <pc:spChg chg="mod">
          <ac:chgData name="Shih Min Lin" userId="EZMguJyP4QRPSMfRfjN+Y1sL5Ac+4RMpWotTWDpLLe0=" providerId="None" clId="Web-{0F160905-761A-4C99-8833-437B7E1A75B7}" dt="2025-03-27T22:40:33.715" v="7" actId="20577"/>
          <ac:spMkLst>
            <pc:docMk/>
            <pc:sldMk cId="2822259883" sldId="326"/>
            <ac:spMk id="2" creationId="{B083A356-04A0-556D-655C-39B804B47804}"/>
          </ac:spMkLst>
        </pc:spChg>
      </pc:sldChg>
      <pc:sldChg chg="modSp add replId">
        <pc:chgData name="Shih Min Lin" userId="EZMguJyP4QRPSMfRfjN+Y1sL5Ac+4RMpWotTWDpLLe0=" providerId="None" clId="Web-{0F160905-761A-4C99-8833-437B7E1A75B7}" dt="2025-03-27T22:43:07.840" v="14" actId="20577"/>
        <pc:sldMkLst>
          <pc:docMk/>
          <pc:sldMk cId="4175323384" sldId="327"/>
        </pc:sldMkLst>
        <pc:spChg chg="mod">
          <ac:chgData name="Shih Min Lin" userId="EZMguJyP4QRPSMfRfjN+Y1sL5Ac+4RMpWotTWDpLLe0=" providerId="None" clId="Web-{0F160905-761A-4C99-8833-437B7E1A75B7}" dt="2025-03-27T22:43:07.840" v="14" actId="20577"/>
          <ac:spMkLst>
            <pc:docMk/>
            <pc:sldMk cId="4175323384" sldId="327"/>
            <ac:spMk id="2" creationId="{68BF7734-01C3-4886-224F-F44A2E330C76}"/>
          </ac:spMkLst>
        </pc:spChg>
      </pc:sldChg>
    </pc:docChg>
  </pc:docChgLst>
  <pc:docChgLst>
    <pc:chgData name="Hsueh-Ning Chao" userId="I32u27yO7tdajtqyP71sKDiQulIz6ic0z1xl0wdhUYk=" providerId="None" clId="Web-{2E448F03-4B16-4147-A48C-353EAD6D05A6}"/>
    <pc:docChg chg="modSld">
      <pc:chgData name="Hsueh-Ning Chao" userId="I32u27yO7tdajtqyP71sKDiQulIz6ic0z1xl0wdhUYk=" providerId="None" clId="Web-{2E448F03-4B16-4147-A48C-353EAD6D05A6}" dt="2025-03-31T14:01:51.870" v="4"/>
      <pc:docMkLst>
        <pc:docMk/>
      </pc:docMkLst>
      <pc:sldChg chg="modSp">
        <pc:chgData name="Hsueh-Ning Chao" userId="I32u27yO7tdajtqyP71sKDiQulIz6ic0z1xl0wdhUYk=" providerId="None" clId="Web-{2E448F03-4B16-4147-A48C-353EAD6D05A6}" dt="2025-03-31T14:01:51.870" v="4"/>
        <pc:sldMkLst>
          <pc:docMk/>
          <pc:sldMk cId="3592011414" sldId="321"/>
        </pc:sldMkLst>
        <pc:graphicFrameChg chg="mod modGraphic">
          <ac:chgData name="Hsueh-Ning Chao" userId="I32u27yO7tdajtqyP71sKDiQulIz6ic0z1xl0wdhUYk=" providerId="None" clId="Web-{2E448F03-4B16-4147-A48C-353EAD6D05A6}" dt="2025-03-31T14:01:51.870" v="4"/>
          <ac:graphicFrameMkLst>
            <pc:docMk/>
            <pc:sldMk cId="3592011414" sldId="321"/>
            <ac:graphicFrameMk id="3" creationId="{725C0FB5-6FDC-F690-4983-417D54FF3C77}"/>
          </ac:graphicFrameMkLst>
        </pc:graphicFrameChg>
      </pc:sldChg>
    </pc:docChg>
  </pc:docChgLst>
  <pc:docChgLst>
    <pc:chgData name="Tanvir Ahmed Farook" userId="TCYBb3uSJ+bdHYXHvL8inqj6VAMXLD9G89AUjqTPq2w=" providerId="None" clId="Web-{B74B8D1D-83CC-4A2D-8B12-4E7C6697D222}"/>
    <pc:docChg chg="addSld delSld modSld sldOrd modSection">
      <pc:chgData name="Tanvir Ahmed Farook" userId="TCYBb3uSJ+bdHYXHvL8inqj6VAMXLD9G89AUjqTPq2w=" providerId="None" clId="Web-{B74B8D1D-83CC-4A2D-8B12-4E7C6697D222}" dt="2025-03-29T21:04:18.997" v="301" actId="1076"/>
      <pc:docMkLst>
        <pc:docMk/>
      </pc:docMkLst>
      <pc:sldChg chg="addSp delSp modSp">
        <pc:chgData name="Tanvir Ahmed Farook" userId="TCYBb3uSJ+bdHYXHvL8inqj6VAMXLD9G89AUjqTPq2w=" providerId="None" clId="Web-{B74B8D1D-83CC-4A2D-8B12-4E7C6697D222}" dt="2025-03-29T20:59:38.128" v="235" actId="1076"/>
        <pc:sldMkLst>
          <pc:docMk/>
          <pc:sldMk cId="2984145233" sldId="332"/>
        </pc:sldMkLst>
        <pc:spChg chg="mod">
          <ac:chgData name="Tanvir Ahmed Farook" userId="TCYBb3uSJ+bdHYXHvL8inqj6VAMXLD9G89AUjqTPq2w=" providerId="None" clId="Web-{B74B8D1D-83CC-4A2D-8B12-4E7C6697D222}" dt="2025-03-29T20:59:38.128" v="235" actId="1076"/>
          <ac:spMkLst>
            <pc:docMk/>
            <pc:sldMk cId="2984145233" sldId="332"/>
            <ac:spMk id="3" creationId="{08365D5C-2DB0-7B53-31CE-75E0074F08AD}"/>
          </ac:spMkLst>
        </pc:spChg>
        <pc:spChg chg="del">
          <ac:chgData name="Tanvir Ahmed Farook" userId="TCYBb3uSJ+bdHYXHvL8inqj6VAMXLD9G89AUjqTPq2w=" providerId="None" clId="Web-{B74B8D1D-83CC-4A2D-8B12-4E7C6697D222}" dt="2025-03-29T20:29:57.584" v="22"/>
          <ac:spMkLst>
            <pc:docMk/>
            <pc:sldMk cId="2984145233" sldId="332"/>
            <ac:spMk id="4" creationId="{068C61A7-371C-95FA-7951-CDB4E6ECD9EE}"/>
          </ac:spMkLst>
        </pc:spChg>
        <pc:picChg chg="add mod">
          <ac:chgData name="Tanvir Ahmed Farook" userId="TCYBb3uSJ+bdHYXHvL8inqj6VAMXLD9G89AUjqTPq2w=" providerId="None" clId="Web-{B74B8D1D-83CC-4A2D-8B12-4E7C6697D222}" dt="2025-03-29T20:31:48.385" v="83" actId="1076"/>
          <ac:picMkLst>
            <pc:docMk/>
            <pc:sldMk cId="2984145233" sldId="332"/>
            <ac:picMk id="7" creationId="{A1D8E053-5DCD-4610-E865-7C56E3118BE9}"/>
          </ac:picMkLst>
        </pc:picChg>
        <pc:picChg chg="add mod">
          <ac:chgData name="Tanvir Ahmed Farook" userId="TCYBb3uSJ+bdHYXHvL8inqj6VAMXLD9G89AUjqTPq2w=" providerId="None" clId="Web-{B74B8D1D-83CC-4A2D-8B12-4E7C6697D222}" dt="2025-03-29T20:33:38.530" v="87" actId="14100"/>
          <ac:picMkLst>
            <pc:docMk/>
            <pc:sldMk cId="2984145233" sldId="332"/>
            <ac:picMk id="8" creationId="{4962610B-CC6D-4E8D-6041-C569B3EE9E27}"/>
          </ac:picMkLst>
        </pc:picChg>
      </pc:sldChg>
      <pc:sldChg chg="addSp delSp modSp add ord replId">
        <pc:chgData name="Tanvir Ahmed Farook" userId="TCYBb3uSJ+bdHYXHvL8inqj6VAMXLD9G89AUjqTPq2w=" providerId="None" clId="Web-{B74B8D1D-83CC-4A2D-8B12-4E7C6697D222}" dt="2025-03-29T21:04:18.997" v="301" actId="1076"/>
        <pc:sldMkLst>
          <pc:docMk/>
          <pc:sldMk cId="963540790" sldId="337"/>
        </pc:sldMkLst>
        <pc:spChg chg="del">
          <ac:chgData name="Tanvir Ahmed Farook" userId="TCYBb3uSJ+bdHYXHvL8inqj6VAMXLD9G89AUjqTPq2w=" providerId="None" clId="Web-{B74B8D1D-83CC-4A2D-8B12-4E7C6697D222}" dt="2025-03-29T20:33:49.671" v="89"/>
          <ac:spMkLst>
            <pc:docMk/>
            <pc:sldMk cId="963540790" sldId="337"/>
            <ac:spMk id="3" creationId="{EEFA2FFB-4BDD-6BC6-8884-0349D266BAE4}"/>
          </ac:spMkLst>
        </pc:spChg>
        <pc:spChg chg="add mod">
          <ac:chgData name="Tanvir Ahmed Farook" userId="TCYBb3uSJ+bdHYXHvL8inqj6VAMXLD9G89AUjqTPq2w=" providerId="None" clId="Web-{B74B8D1D-83CC-4A2D-8B12-4E7C6697D222}" dt="2025-03-29T21:04:18.982" v="300" actId="1076"/>
          <ac:spMkLst>
            <pc:docMk/>
            <pc:sldMk cId="963540790" sldId="337"/>
            <ac:spMk id="9" creationId="{F8BD09FA-A7C8-8BA8-885A-C3A7013B34F1}"/>
          </ac:spMkLst>
        </pc:spChg>
        <pc:spChg chg="add mod">
          <ac:chgData name="Tanvir Ahmed Farook" userId="TCYBb3uSJ+bdHYXHvL8inqj6VAMXLD9G89AUjqTPq2w=" providerId="None" clId="Web-{B74B8D1D-83CC-4A2D-8B12-4E7C6697D222}" dt="2025-03-29T21:04:18.997" v="301" actId="1076"/>
          <ac:spMkLst>
            <pc:docMk/>
            <pc:sldMk cId="963540790" sldId="337"/>
            <ac:spMk id="10" creationId="{6E660AFD-BCAF-E9A4-ADC8-FB462869CCF3}"/>
          </ac:spMkLst>
        </pc:spChg>
        <pc:picChg chg="del">
          <ac:chgData name="Tanvir Ahmed Farook" userId="TCYBb3uSJ+bdHYXHvL8inqj6VAMXLD9G89AUjqTPq2w=" providerId="None" clId="Web-{B74B8D1D-83CC-4A2D-8B12-4E7C6697D222}" dt="2025-03-29T20:33:50.187" v="90"/>
          <ac:picMkLst>
            <pc:docMk/>
            <pc:sldMk cId="963540790" sldId="337"/>
            <ac:picMk id="7" creationId="{000605D5-B50A-A8DA-35D4-D60CCBDF547D}"/>
          </ac:picMkLst>
        </pc:picChg>
        <pc:picChg chg="del">
          <ac:chgData name="Tanvir Ahmed Farook" userId="TCYBb3uSJ+bdHYXHvL8inqj6VAMXLD9G89AUjqTPq2w=" providerId="None" clId="Web-{B74B8D1D-83CC-4A2D-8B12-4E7C6697D222}" dt="2025-03-29T20:33:50.655" v="91"/>
          <ac:picMkLst>
            <pc:docMk/>
            <pc:sldMk cId="963540790" sldId="337"/>
            <ac:picMk id="8" creationId="{3A75237D-CD14-CEA7-BED5-52A164120870}"/>
          </ac:picMkLst>
        </pc:picChg>
        <pc:picChg chg="add del mod">
          <ac:chgData name="Tanvir Ahmed Farook" userId="TCYBb3uSJ+bdHYXHvL8inqj6VAMXLD9G89AUjqTPq2w=" providerId="None" clId="Web-{B74B8D1D-83CC-4A2D-8B12-4E7C6697D222}" dt="2025-03-29T20:47:07.780" v="145"/>
          <ac:picMkLst>
            <pc:docMk/>
            <pc:sldMk cId="963540790" sldId="337"/>
            <ac:picMk id="11" creationId="{9372708D-C537-A7F7-4E91-8189144F35EB}"/>
          </ac:picMkLst>
        </pc:picChg>
        <pc:picChg chg="add mod ord">
          <ac:chgData name="Tanvir Ahmed Farook" userId="TCYBb3uSJ+bdHYXHvL8inqj6VAMXLD9G89AUjqTPq2w=" providerId="None" clId="Web-{B74B8D1D-83CC-4A2D-8B12-4E7C6697D222}" dt="2025-03-29T20:54:00.897" v="152" actId="14100"/>
          <ac:picMkLst>
            <pc:docMk/>
            <pc:sldMk cId="963540790" sldId="337"/>
            <ac:picMk id="12" creationId="{00775BCF-D859-5CC8-609A-C0A2F4BA5671}"/>
          </ac:picMkLst>
        </pc:picChg>
      </pc:sldChg>
      <pc:sldChg chg="addSp delSp modSp add del ord replId">
        <pc:chgData name="Tanvir Ahmed Farook" userId="TCYBb3uSJ+bdHYXHvL8inqj6VAMXLD9G89AUjqTPq2w=" providerId="None" clId="Web-{B74B8D1D-83CC-4A2D-8B12-4E7C6697D222}" dt="2025-03-29T21:02:01.398" v="237"/>
        <pc:sldMkLst>
          <pc:docMk/>
          <pc:sldMk cId="1923606979" sldId="338"/>
        </pc:sldMkLst>
        <pc:spChg chg="mod">
          <ac:chgData name="Tanvir Ahmed Farook" userId="TCYBb3uSJ+bdHYXHvL8inqj6VAMXLD9G89AUjqTPq2w=" providerId="None" clId="Web-{B74B8D1D-83CC-4A2D-8B12-4E7C6697D222}" dt="2025-03-29T20:59:25.315" v="230" actId="20577"/>
          <ac:spMkLst>
            <pc:docMk/>
            <pc:sldMk cId="1923606979" sldId="338"/>
            <ac:spMk id="3" creationId="{6AEF96B5-62D1-2582-6687-A302097CE891}"/>
          </ac:spMkLst>
        </pc:spChg>
        <pc:spChg chg="add mod">
          <ac:chgData name="Tanvir Ahmed Farook" userId="TCYBb3uSJ+bdHYXHvL8inqj6VAMXLD9G89AUjqTPq2w=" providerId="None" clId="Web-{B74B8D1D-83CC-4A2D-8B12-4E7C6697D222}" dt="2025-03-29T20:59:47.472" v="236" actId="1076"/>
          <ac:spMkLst>
            <pc:docMk/>
            <pc:sldMk cId="1923606979" sldId="338"/>
            <ac:spMk id="4" creationId="{E7D2851D-E8D9-5814-2BD6-BBEC61F05373}"/>
          </ac:spMkLst>
        </pc:spChg>
        <pc:picChg chg="del">
          <ac:chgData name="Tanvir Ahmed Farook" userId="TCYBb3uSJ+bdHYXHvL8inqj6VAMXLD9G89AUjqTPq2w=" providerId="None" clId="Web-{B74B8D1D-83CC-4A2D-8B12-4E7C6697D222}" dt="2025-03-29T20:57:23.232" v="204"/>
          <ac:picMkLst>
            <pc:docMk/>
            <pc:sldMk cId="1923606979" sldId="338"/>
            <ac:picMk id="7" creationId="{6DB7D917-66C9-E9C5-BD50-17FFA7A0326E}"/>
          </ac:picMkLst>
        </pc:picChg>
        <pc:picChg chg="del">
          <ac:chgData name="Tanvir Ahmed Farook" userId="TCYBb3uSJ+bdHYXHvL8inqj6VAMXLD9G89AUjqTPq2w=" providerId="None" clId="Web-{B74B8D1D-83CC-4A2D-8B12-4E7C6697D222}" dt="2025-03-29T20:57:23.670" v="205"/>
          <ac:picMkLst>
            <pc:docMk/>
            <pc:sldMk cId="1923606979" sldId="338"/>
            <ac:picMk id="8" creationId="{820DF426-6543-D13F-8335-B518FBDAD7AB}"/>
          </ac:picMkLst>
        </pc:picChg>
      </pc:sldChg>
    </pc:docChg>
  </pc:docChgLst>
  <pc:docChgLst>
    <pc:chgData name="Yijun Wang" userId="Of/0Pj+qBr5fypY8jeq4N4QA/9LywGn1V9GniuUBQzk=" providerId="None" clId="Web-{796950A6-4881-4C60-80E5-D7A2EC5D90A6}"/>
    <pc:docChg chg="addSld delSld modSld modSection">
      <pc:chgData name="Yijun Wang" userId="Of/0Pj+qBr5fypY8jeq4N4QA/9LywGn1V9GniuUBQzk=" providerId="None" clId="Web-{796950A6-4881-4C60-80E5-D7A2EC5D90A6}" dt="2025-04-01T18:24:38.713" v="347" actId="14100"/>
      <pc:docMkLst>
        <pc:docMk/>
      </pc:docMkLst>
      <pc:sldChg chg="addSp delSp modSp">
        <pc:chgData name="Yijun Wang" userId="Of/0Pj+qBr5fypY8jeq4N4QA/9LywGn1V9GniuUBQzk=" providerId="None" clId="Web-{796950A6-4881-4C60-80E5-D7A2EC5D90A6}" dt="2025-04-01T18:00:08.643" v="341" actId="1076"/>
        <pc:sldMkLst>
          <pc:docMk/>
          <pc:sldMk cId="2880087684" sldId="348"/>
        </pc:sldMkLst>
        <pc:spChg chg="mod">
          <ac:chgData name="Yijun Wang" userId="Of/0Pj+qBr5fypY8jeq4N4QA/9LywGn1V9GniuUBQzk=" providerId="None" clId="Web-{796950A6-4881-4C60-80E5-D7A2EC5D90A6}" dt="2025-04-01T17:46:51.724" v="260" actId="20577"/>
          <ac:spMkLst>
            <pc:docMk/>
            <pc:sldMk cId="2880087684" sldId="348"/>
            <ac:spMk id="2" creationId="{D90EB400-F4EC-6607-7CF6-7C0C50430077}"/>
          </ac:spMkLst>
        </pc:spChg>
        <pc:spChg chg="mod">
          <ac:chgData name="Yijun Wang" userId="Of/0Pj+qBr5fypY8jeq4N4QA/9LywGn1V9GniuUBQzk=" providerId="None" clId="Web-{796950A6-4881-4C60-80E5-D7A2EC5D90A6}" dt="2025-04-01T18:00:08.612" v="338" actId="1076"/>
          <ac:spMkLst>
            <pc:docMk/>
            <pc:sldMk cId="2880087684" sldId="348"/>
            <ac:spMk id="6" creationId="{BF37476F-2666-19AC-C4EE-82BD68CD86DC}"/>
          </ac:spMkLst>
        </pc:spChg>
        <pc:spChg chg="del">
          <ac:chgData name="Yijun Wang" userId="Of/0Pj+qBr5fypY8jeq4N4QA/9LywGn1V9GniuUBQzk=" providerId="None" clId="Web-{796950A6-4881-4C60-80E5-D7A2EC5D90A6}" dt="2025-04-01T17:09:34.345" v="0"/>
          <ac:spMkLst>
            <pc:docMk/>
            <pc:sldMk cId="2880087684" sldId="348"/>
            <ac:spMk id="8" creationId="{80D2BD5D-90E3-1B8E-E16F-19C43AA75280}"/>
          </ac:spMkLst>
        </pc:spChg>
        <pc:spChg chg="add del">
          <ac:chgData name="Yijun Wang" userId="Of/0Pj+qBr5fypY8jeq4N4QA/9LywGn1V9GniuUBQzk=" providerId="None" clId="Web-{796950A6-4881-4C60-80E5-D7A2EC5D90A6}" dt="2025-04-01T17:14:57.401" v="32"/>
          <ac:spMkLst>
            <pc:docMk/>
            <pc:sldMk cId="2880087684" sldId="348"/>
            <ac:spMk id="9" creationId="{6BB85C60-00EE-E514-3CAE-B89B2632143A}"/>
          </ac:spMkLst>
        </pc:spChg>
        <pc:spChg chg="add del">
          <ac:chgData name="Yijun Wang" userId="Of/0Pj+qBr5fypY8jeq4N4QA/9LywGn1V9GniuUBQzk=" providerId="None" clId="Web-{796950A6-4881-4C60-80E5-D7A2EC5D90A6}" dt="2025-04-01T17:14:57.401" v="31"/>
          <ac:spMkLst>
            <pc:docMk/>
            <pc:sldMk cId="2880087684" sldId="348"/>
            <ac:spMk id="10" creationId="{6D10DF30-FA5D-881A-C5E1-8E876DCB99ED}"/>
          </ac:spMkLst>
        </pc:spChg>
        <pc:spChg chg="add del">
          <ac:chgData name="Yijun Wang" userId="Of/0Pj+qBr5fypY8jeq4N4QA/9LywGn1V9GniuUBQzk=" providerId="None" clId="Web-{796950A6-4881-4C60-80E5-D7A2EC5D90A6}" dt="2025-04-01T17:14:57.401" v="30"/>
          <ac:spMkLst>
            <pc:docMk/>
            <pc:sldMk cId="2880087684" sldId="348"/>
            <ac:spMk id="11" creationId="{8E211EE9-C564-38CE-4031-3B67357BD962}"/>
          </ac:spMkLst>
        </pc:spChg>
        <pc:spChg chg="add del mod">
          <ac:chgData name="Yijun Wang" userId="Of/0Pj+qBr5fypY8jeq4N4QA/9LywGn1V9GniuUBQzk=" providerId="None" clId="Web-{796950A6-4881-4C60-80E5-D7A2EC5D90A6}" dt="2025-04-01T17:43:14.891" v="255"/>
          <ac:spMkLst>
            <pc:docMk/>
            <pc:sldMk cId="2880087684" sldId="348"/>
            <ac:spMk id="17" creationId="{C888B217-61A8-DAD2-3E34-925EEBF096FA}"/>
          </ac:spMkLst>
        </pc:spChg>
        <pc:spChg chg="add mod">
          <ac:chgData name="Yijun Wang" userId="Of/0Pj+qBr5fypY8jeq4N4QA/9LywGn1V9GniuUBQzk=" providerId="None" clId="Web-{796950A6-4881-4C60-80E5-D7A2EC5D90A6}" dt="2025-04-01T18:00:08.628" v="339" actId="1076"/>
          <ac:spMkLst>
            <pc:docMk/>
            <pc:sldMk cId="2880087684" sldId="348"/>
            <ac:spMk id="20" creationId="{54DC9EB4-DC7F-C95E-1294-3261F7EBE45D}"/>
          </ac:spMkLst>
        </pc:spChg>
        <pc:spChg chg="add mod">
          <ac:chgData name="Yijun Wang" userId="Of/0Pj+qBr5fypY8jeq4N4QA/9LywGn1V9GniuUBQzk=" providerId="None" clId="Web-{796950A6-4881-4C60-80E5-D7A2EC5D90A6}" dt="2025-04-01T18:00:08.628" v="340" actId="1076"/>
          <ac:spMkLst>
            <pc:docMk/>
            <pc:sldMk cId="2880087684" sldId="348"/>
            <ac:spMk id="22" creationId="{88552435-F078-AA45-AA29-A3C1836DC843}"/>
          </ac:spMkLst>
        </pc:spChg>
        <pc:spChg chg="add mod">
          <ac:chgData name="Yijun Wang" userId="Of/0Pj+qBr5fypY8jeq4N4QA/9LywGn1V9GniuUBQzk=" providerId="None" clId="Web-{796950A6-4881-4C60-80E5-D7A2EC5D90A6}" dt="2025-04-01T18:00:08.643" v="341" actId="1076"/>
          <ac:spMkLst>
            <pc:docMk/>
            <pc:sldMk cId="2880087684" sldId="348"/>
            <ac:spMk id="24" creationId="{30C87A78-87ED-B3A7-234D-8E8A28FDBCFF}"/>
          </ac:spMkLst>
        </pc:spChg>
        <pc:grpChg chg="add del mod">
          <ac:chgData name="Yijun Wang" userId="Of/0Pj+qBr5fypY8jeq4N4QA/9LywGn1V9GniuUBQzk=" providerId="None" clId="Web-{796950A6-4881-4C60-80E5-D7A2EC5D90A6}" dt="2025-04-01T17:56:29.215" v="326"/>
          <ac:grpSpMkLst>
            <pc:docMk/>
            <pc:sldMk cId="2880087684" sldId="348"/>
            <ac:grpSpMk id="15" creationId="{A181ADA5-601A-8701-15A5-C00D90B0CAE8}"/>
          </ac:grpSpMkLst>
        </pc:grpChg>
        <pc:grpChg chg="add mod">
          <ac:chgData name="Yijun Wang" userId="Of/0Pj+qBr5fypY8jeq4N4QA/9LywGn1V9GniuUBQzk=" providerId="None" clId="Web-{796950A6-4881-4C60-80E5-D7A2EC5D90A6}" dt="2025-04-01T18:00:05.268" v="337" actId="1076"/>
          <ac:grpSpMkLst>
            <pc:docMk/>
            <pc:sldMk cId="2880087684" sldId="348"/>
            <ac:grpSpMk id="32" creationId="{04078916-68FE-2995-73C4-1FC338D8E025}"/>
          </ac:grpSpMkLst>
        </pc:grpChg>
        <pc:picChg chg="add del mod modCrop">
          <ac:chgData name="Yijun Wang" userId="Of/0Pj+qBr5fypY8jeq4N4QA/9LywGn1V9GniuUBQzk=" providerId="None" clId="Web-{796950A6-4881-4C60-80E5-D7A2EC5D90A6}" dt="2025-04-01T17:14:34.681" v="18"/>
          <ac:picMkLst>
            <pc:docMk/>
            <pc:sldMk cId="2880087684" sldId="348"/>
            <ac:picMk id="3" creationId="{20772475-3C40-F789-428A-3871B48992AB}"/>
          </ac:picMkLst>
        </pc:picChg>
        <pc:picChg chg="add del mod modCrop">
          <ac:chgData name="Yijun Wang" userId="Of/0Pj+qBr5fypY8jeq4N4QA/9LywGn1V9GniuUBQzk=" providerId="None" clId="Web-{796950A6-4881-4C60-80E5-D7A2EC5D90A6}" dt="2025-04-01T17:14:35.775" v="19"/>
          <ac:picMkLst>
            <pc:docMk/>
            <pc:sldMk cId="2880087684" sldId="348"/>
            <ac:picMk id="4" creationId="{93A27664-6AF2-2F6E-27E8-8950996BD493}"/>
          </ac:picMkLst>
        </pc:picChg>
        <pc:picChg chg="add del mod modCrop">
          <ac:chgData name="Yijun Wang" userId="Of/0Pj+qBr5fypY8jeq4N4QA/9LywGn1V9GniuUBQzk=" providerId="None" clId="Web-{796950A6-4881-4C60-80E5-D7A2EC5D90A6}" dt="2025-04-01T17:14:37.245" v="20"/>
          <ac:picMkLst>
            <pc:docMk/>
            <pc:sldMk cId="2880087684" sldId="348"/>
            <ac:picMk id="7" creationId="{3C15636E-A364-A92C-B3F0-52756D5879D8}"/>
          </ac:picMkLst>
        </pc:picChg>
        <pc:picChg chg="add mod topLvl modCrop">
          <ac:chgData name="Yijun Wang" userId="Of/0Pj+qBr5fypY8jeq4N4QA/9LywGn1V9GniuUBQzk=" providerId="None" clId="Web-{796950A6-4881-4C60-80E5-D7A2EC5D90A6}" dt="2025-04-01T17:56:42.340" v="329"/>
          <ac:picMkLst>
            <pc:docMk/>
            <pc:sldMk cId="2880087684" sldId="348"/>
            <ac:picMk id="12" creationId="{133E863C-1E75-8616-4196-4A14AF7E442F}"/>
          </ac:picMkLst>
        </pc:picChg>
        <pc:picChg chg="add mod topLvl">
          <ac:chgData name="Yijun Wang" userId="Of/0Pj+qBr5fypY8jeq4N4QA/9LywGn1V9GniuUBQzk=" providerId="None" clId="Web-{796950A6-4881-4C60-80E5-D7A2EC5D90A6}" dt="2025-04-01T17:56:29.215" v="326"/>
          <ac:picMkLst>
            <pc:docMk/>
            <pc:sldMk cId="2880087684" sldId="348"/>
            <ac:picMk id="13" creationId="{BCECBD79-CBC4-5CFE-CACF-DDF15E20642B}"/>
          </ac:picMkLst>
        </pc:picChg>
        <pc:picChg chg="add mod topLvl modCrop">
          <ac:chgData name="Yijun Wang" userId="Of/0Pj+qBr5fypY8jeq4N4QA/9LywGn1V9GniuUBQzk=" providerId="None" clId="Web-{796950A6-4881-4C60-80E5-D7A2EC5D90A6}" dt="2025-04-01T17:56:55.653" v="332" actId="1076"/>
          <ac:picMkLst>
            <pc:docMk/>
            <pc:sldMk cId="2880087684" sldId="348"/>
            <ac:picMk id="14" creationId="{4BDF554D-CE50-D967-F23B-411816758E09}"/>
          </ac:picMkLst>
        </pc:picChg>
        <pc:picChg chg="add del mod">
          <ac:chgData name="Yijun Wang" userId="Of/0Pj+qBr5fypY8jeq4N4QA/9LywGn1V9GniuUBQzk=" providerId="None" clId="Web-{796950A6-4881-4C60-80E5-D7A2EC5D90A6}" dt="2025-04-01T17:54:04.805" v="297"/>
          <ac:picMkLst>
            <pc:docMk/>
            <pc:sldMk cId="2880087684" sldId="348"/>
            <ac:picMk id="18" creationId="{0E7DA987-8726-DB9A-B7EF-32E84E477577}"/>
          </ac:picMkLst>
        </pc:picChg>
        <pc:picChg chg="add del mod">
          <ac:chgData name="Yijun Wang" userId="Of/0Pj+qBr5fypY8jeq4N4QA/9LywGn1V9GniuUBQzk=" providerId="None" clId="Web-{796950A6-4881-4C60-80E5-D7A2EC5D90A6}" dt="2025-04-01T17:41:34.215" v="132"/>
          <ac:picMkLst>
            <pc:docMk/>
            <pc:sldMk cId="2880087684" sldId="348"/>
            <ac:picMk id="26" creationId="{569F0C6C-A664-A982-9031-17A599CA5D99}"/>
          </ac:picMkLst>
        </pc:picChg>
        <pc:picChg chg="add del mod">
          <ac:chgData name="Yijun Wang" userId="Of/0Pj+qBr5fypY8jeq4N4QA/9LywGn1V9GniuUBQzk=" providerId="None" clId="Web-{796950A6-4881-4C60-80E5-D7A2EC5D90A6}" dt="2025-04-01T17:41:35.715" v="133"/>
          <ac:picMkLst>
            <pc:docMk/>
            <pc:sldMk cId="2880087684" sldId="348"/>
            <ac:picMk id="28" creationId="{807F94F5-6F1E-118A-103B-0EE9885D3710}"/>
          </ac:picMkLst>
        </pc:picChg>
        <pc:picChg chg="add del mod">
          <ac:chgData name="Yijun Wang" userId="Of/0Pj+qBr5fypY8jeq4N4QA/9LywGn1V9GniuUBQzk=" providerId="None" clId="Web-{796950A6-4881-4C60-80E5-D7A2EC5D90A6}" dt="2025-04-01T17:41:36.106" v="134"/>
          <ac:picMkLst>
            <pc:docMk/>
            <pc:sldMk cId="2880087684" sldId="348"/>
            <ac:picMk id="30" creationId="{B6450EE5-46E5-42F1-D72B-93BC752FB002}"/>
          </ac:picMkLst>
        </pc:picChg>
        <pc:picChg chg="add mod">
          <ac:chgData name="Yijun Wang" userId="Of/0Pj+qBr5fypY8jeq4N4QA/9LywGn1V9GniuUBQzk=" providerId="None" clId="Web-{796950A6-4881-4C60-80E5-D7A2EC5D90A6}" dt="2025-04-01T17:56:57.403" v="333" actId="1076"/>
          <ac:picMkLst>
            <pc:docMk/>
            <pc:sldMk cId="2880087684" sldId="348"/>
            <ac:picMk id="31" creationId="{A06FDB39-9F44-1E4C-9850-C27D4DA92809}"/>
          </ac:picMkLst>
        </pc:picChg>
      </pc:sldChg>
      <pc:sldChg chg="addSp modSp">
        <pc:chgData name="Yijun Wang" userId="Of/0Pj+qBr5fypY8jeq4N4QA/9LywGn1V9GniuUBQzk=" providerId="None" clId="Web-{796950A6-4881-4C60-80E5-D7A2EC5D90A6}" dt="2025-04-01T18:24:38.713" v="347" actId="14100"/>
        <pc:sldMkLst>
          <pc:docMk/>
          <pc:sldMk cId="1810752695" sldId="350"/>
        </pc:sldMkLst>
        <pc:spChg chg="mod">
          <ac:chgData name="Yijun Wang" userId="Of/0Pj+qBr5fypY8jeq4N4QA/9LywGn1V9GniuUBQzk=" providerId="None" clId="Web-{796950A6-4881-4C60-80E5-D7A2EC5D90A6}" dt="2025-04-01T18:24:24.025" v="344"/>
          <ac:spMkLst>
            <pc:docMk/>
            <pc:sldMk cId="1810752695" sldId="350"/>
            <ac:spMk id="9" creationId="{F05FABC5-02AF-171F-B93E-E13FDA0E1B5B}"/>
          </ac:spMkLst>
        </pc:spChg>
        <pc:grpChg chg="add mod">
          <ac:chgData name="Yijun Wang" userId="Of/0Pj+qBr5fypY8jeq4N4QA/9LywGn1V9GniuUBQzk=" providerId="None" clId="Web-{796950A6-4881-4C60-80E5-D7A2EC5D90A6}" dt="2025-04-01T18:24:38.713" v="347" actId="14100"/>
          <ac:grpSpMkLst>
            <pc:docMk/>
            <pc:sldMk cId="1810752695" sldId="350"/>
            <ac:grpSpMk id="3" creationId="{DAF63F7B-78AE-8C4B-438D-C4DC4FF4FE19}"/>
          </ac:grpSpMkLst>
        </pc:grpChg>
      </pc:sldChg>
      <pc:sldChg chg="addSp delSp add del replId">
        <pc:chgData name="Yijun Wang" userId="Of/0Pj+qBr5fypY8jeq4N4QA/9LywGn1V9GniuUBQzk=" providerId="None" clId="Web-{796950A6-4881-4C60-80E5-D7A2EC5D90A6}" dt="2025-04-01T17:46:24.551" v="257"/>
        <pc:sldMkLst>
          <pc:docMk/>
          <pc:sldMk cId="2613217477" sldId="353"/>
        </pc:sldMkLst>
        <pc:spChg chg="add del">
          <ac:chgData name="Yijun Wang" userId="Of/0Pj+qBr5fypY8jeq4N4QA/9LywGn1V9GniuUBQzk=" providerId="None" clId="Web-{796950A6-4881-4C60-80E5-D7A2EC5D90A6}" dt="2025-04-01T17:40:34.057" v="106"/>
          <ac:spMkLst>
            <pc:docMk/>
            <pc:sldMk cId="2613217477" sldId="353"/>
            <ac:spMk id="4" creationId="{BDD11847-6D67-5BA5-B9D5-E88955511514}"/>
          </ac:spMkLst>
        </pc:spChg>
        <pc:spChg chg="add del">
          <ac:chgData name="Yijun Wang" userId="Of/0Pj+qBr5fypY8jeq4N4QA/9LywGn1V9GniuUBQzk=" providerId="None" clId="Web-{796950A6-4881-4C60-80E5-D7A2EC5D90A6}" dt="2025-04-01T17:40:34.057" v="105"/>
          <ac:spMkLst>
            <pc:docMk/>
            <pc:sldMk cId="2613217477" sldId="353"/>
            <ac:spMk id="8" creationId="{F9AAC518-1FD1-5A9A-2ECD-3F1DB58EA574}"/>
          </ac:spMkLst>
        </pc:spChg>
        <pc:spChg chg="add del">
          <ac:chgData name="Yijun Wang" userId="Of/0Pj+qBr5fypY8jeq4N4QA/9LywGn1V9GniuUBQzk=" providerId="None" clId="Web-{796950A6-4881-4C60-80E5-D7A2EC5D90A6}" dt="2025-04-01T17:40:34.057" v="104"/>
          <ac:spMkLst>
            <pc:docMk/>
            <pc:sldMk cId="2613217477" sldId="353"/>
            <ac:spMk id="13" creationId="{013D9409-5925-FAF1-EBA9-511DB82A6F2C}"/>
          </ac:spMkLst>
        </pc:spChg>
        <pc:picChg chg="add del">
          <ac:chgData name="Yijun Wang" userId="Of/0Pj+qBr5fypY8jeq4N4QA/9LywGn1V9GniuUBQzk=" providerId="None" clId="Web-{796950A6-4881-4C60-80E5-D7A2EC5D90A6}" dt="2025-04-01T17:40:34.057" v="103"/>
          <ac:picMkLst>
            <pc:docMk/>
            <pc:sldMk cId="2613217477" sldId="353"/>
            <ac:picMk id="15" creationId="{3645C728-DCE9-6243-9230-5973D5EC7A44}"/>
          </ac:picMkLst>
        </pc:picChg>
        <pc:picChg chg="add del">
          <ac:chgData name="Yijun Wang" userId="Of/0Pj+qBr5fypY8jeq4N4QA/9LywGn1V9GniuUBQzk=" providerId="None" clId="Web-{796950A6-4881-4C60-80E5-D7A2EC5D90A6}" dt="2025-04-01T17:40:34.057" v="102"/>
          <ac:picMkLst>
            <pc:docMk/>
            <pc:sldMk cId="2613217477" sldId="353"/>
            <ac:picMk id="17" creationId="{DE1A1558-389C-6777-F17A-C4BB8B507927}"/>
          </ac:picMkLst>
        </pc:picChg>
        <pc:picChg chg="add del">
          <ac:chgData name="Yijun Wang" userId="Of/0Pj+qBr5fypY8jeq4N4QA/9LywGn1V9GniuUBQzk=" providerId="None" clId="Web-{796950A6-4881-4C60-80E5-D7A2EC5D90A6}" dt="2025-04-01T17:40:34.057" v="101"/>
          <ac:picMkLst>
            <pc:docMk/>
            <pc:sldMk cId="2613217477" sldId="353"/>
            <ac:picMk id="19" creationId="{4F7C6718-A3A6-3773-DDBC-F913C563AA4F}"/>
          </ac:picMkLst>
        </pc:picChg>
      </pc:sldChg>
      <pc:sldChg chg="add del replId">
        <pc:chgData name="Yijun Wang" userId="Of/0Pj+qBr5fypY8jeq4N4QA/9LywGn1V9GniuUBQzk=" providerId="None" clId="Web-{796950A6-4881-4C60-80E5-D7A2EC5D90A6}" dt="2025-04-01T17:14:52.041" v="29"/>
        <pc:sldMkLst>
          <pc:docMk/>
          <pc:sldMk cId="752028169" sldId="354"/>
        </pc:sldMkLst>
      </pc:sldChg>
    </pc:docChg>
  </pc:docChgLst>
  <pc:docChgLst>
    <pc:chgData name="Yijun Wang" userId="Of/0Pj+qBr5fypY8jeq4N4QA/9LywGn1V9GniuUBQzk=" providerId="None" clId="Web-{F6530DE6-2A8B-41D7-91B2-C96016377F55}"/>
    <pc:docChg chg="addSld modSld modSection">
      <pc:chgData name="Yijun Wang" userId="Of/0Pj+qBr5fypY8jeq4N4QA/9LywGn1V9GniuUBQzk=" providerId="None" clId="Web-{F6530DE6-2A8B-41D7-91B2-C96016377F55}" dt="2025-04-03T05:32:58.181" v="43" actId="14100"/>
      <pc:docMkLst>
        <pc:docMk/>
      </pc:docMkLst>
      <pc:sldChg chg="addSp delSp modSp addAnim delAnim">
        <pc:chgData name="Yijun Wang" userId="Of/0Pj+qBr5fypY8jeq4N4QA/9LywGn1V9GniuUBQzk=" providerId="None" clId="Web-{F6530DE6-2A8B-41D7-91B2-C96016377F55}" dt="2025-04-03T05:32:09.447" v="16" actId="20577"/>
        <pc:sldMkLst>
          <pc:docMk/>
          <pc:sldMk cId="2880087684" sldId="348"/>
        </pc:sldMkLst>
        <pc:spChg chg="mod">
          <ac:chgData name="Yijun Wang" userId="Of/0Pj+qBr5fypY8jeq4N4QA/9LywGn1V9GniuUBQzk=" providerId="None" clId="Web-{F6530DE6-2A8B-41D7-91B2-C96016377F55}" dt="2025-04-03T05:32:09.447" v="16" actId="20577"/>
          <ac:spMkLst>
            <pc:docMk/>
            <pc:sldMk cId="2880087684" sldId="348"/>
            <ac:spMk id="2" creationId="{D90EB400-F4EC-6607-7CF6-7C0C50430077}"/>
          </ac:spMkLst>
        </pc:spChg>
        <pc:picChg chg="add del mod">
          <ac:chgData name="Yijun Wang" userId="Of/0Pj+qBr5fypY8jeq4N4QA/9LywGn1V9GniuUBQzk=" providerId="None" clId="Web-{F6530DE6-2A8B-41D7-91B2-C96016377F55}" dt="2025-04-03T05:31:47.853" v="4"/>
          <ac:picMkLst>
            <pc:docMk/>
            <pc:sldMk cId="2880087684" sldId="348"/>
            <ac:picMk id="3" creationId="{CE3FB84A-6DD6-B86A-AA4A-90DDBBAAD6D7}"/>
          </ac:picMkLst>
        </pc:picChg>
      </pc:sldChg>
      <pc:sldChg chg="delSp modSp add replId">
        <pc:chgData name="Yijun Wang" userId="Of/0Pj+qBr5fypY8jeq4N4QA/9LywGn1V9GniuUBQzk=" providerId="None" clId="Web-{F6530DE6-2A8B-41D7-91B2-C96016377F55}" dt="2025-04-03T05:32:58.181" v="43" actId="14100"/>
        <pc:sldMkLst>
          <pc:docMk/>
          <pc:sldMk cId="1296201407" sldId="362"/>
        </pc:sldMkLst>
        <pc:spChg chg="mod">
          <ac:chgData name="Yijun Wang" userId="Of/0Pj+qBr5fypY8jeq4N4QA/9LywGn1V9GniuUBQzk=" providerId="None" clId="Web-{F6530DE6-2A8B-41D7-91B2-C96016377F55}" dt="2025-04-03T05:32:16.728" v="25" actId="20577"/>
          <ac:spMkLst>
            <pc:docMk/>
            <pc:sldMk cId="1296201407" sldId="362"/>
            <ac:spMk id="2" creationId="{F3A2F638-140A-DA8F-D85E-DF49F92DFAD1}"/>
          </ac:spMkLst>
        </pc:spChg>
        <pc:spChg chg="del">
          <ac:chgData name="Yijun Wang" userId="Of/0Pj+qBr5fypY8jeq4N4QA/9LywGn1V9GniuUBQzk=" providerId="None" clId="Web-{F6530DE6-2A8B-41D7-91B2-C96016377F55}" dt="2025-04-03T05:32:25.556" v="31"/>
          <ac:spMkLst>
            <pc:docMk/>
            <pc:sldMk cId="1296201407" sldId="362"/>
            <ac:spMk id="6" creationId="{D57BD2EB-ECDC-CDA7-D843-B69F57F4997B}"/>
          </ac:spMkLst>
        </pc:spChg>
        <pc:spChg chg="del">
          <ac:chgData name="Yijun Wang" userId="Of/0Pj+qBr5fypY8jeq4N4QA/9LywGn1V9GniuUBQzk=" providerId="None" clId="Web-{F6530DE6-2A8B-41D7-91B2-C96016377F55}" dt="2025-04-03T05:32:25.556" v="30"/>
          <ac:spMkLst>
            <pc:docMk/>
            <pc:sldMk cId="1296201407" sldId="362"/>
            <ac:spMk id="20" creationId="{2F5D17AB-9118-E25F-E22C-A36B7812D6CE}"/>
          </ac:spMkLst>
        </pc:spChg>
        <pc:spChg chg="del">
          <ac:chgData name="Yijun Wang" userId="Of/0Pj+qBr5fypY8jeq4N4QA/9LywGn1V9GniuUBQzk=" providerId="None" clId="Web-{F6530DE6-2A8B-41D7-91B2-C96016377F55}" dt="2025-04-03T05:32:25.556" v="29"/>
          <ac:spMkLst>
            <pc:docMk/>
            <pc:sldMk cId="1296201407" sldId="362"/>
            <ac:spMk id="22" creationId="{174F59CF-0201-B791-369E-7EA0E1F9F446}"/>
          </ac:spMkLst>
        </pc:spChg>
        <pc:spChg chg="del">
          <ac:chgData name="Yijun Wang" userId="Of/0Pj+qBr5fypY8jeq4N4QA/9LywGn1V9GniuUBQzk=" providerId="None" clId="Web-{F6530DE6-2A8B-41D7-91B2-C96016377F55}" dt="2025-04-03T05:32:25.556" v="28"/>
          <ac:spMkLst>
            <pc:docMk/>
            <pc:sldMk cId="1296201407" sldId="362"/>
            <ac:spMk id="24" creationId="{2DBFF9C2-7917-7C36-E334-D7920BC99370}"/>
          </ac:spMkLst>
        </pc:spChg>
        <pc:grpChg chg="del">
          <ac:chgData name="Yijun Wang" userId="Of/0Pj+qBr5fypY8jeq4N4QA/9LywGn1V9GniuUBQzk=" providerId="None" clId="Web-{F6530DE6-2A8B-41D7-91B2-C96016377F55}" dt="2025-04-03T05:32:25.556" v="27"/>
          <ac:grpSpMkLst>
            <pc:docMk/>
            <pc:sldMk cId="1296201407" sldId="362"/>
            <ac:grpSpMk id="32" creationId="{EB2C57C5-99B5-3EAC-F6D7-3E029108F5A5}"/>
          </ac:grpSpMkLst>
        </pc:grpChg>
        <pc:picChg chg="mod">
          <ac:chgData name="Yijun Wang" userId="Of/0Pj+qBr5fypY8jeq4N4QA/9LywGn1V9GniuUBQzk=" providerId="None" clId="Web-{F6530DE6-2A8B-41D7-91B2-C96016377F55}" dt="2025-04-03T05:32:58.181" v="43" actId="14100"/>
          <ac:picMkLst>
            <pc:docMk/>
            <pc:sldMk cId="1296201407" sldId="362"/>
            <ac:picMk id="3" creationId="{5D3CFF79-24D0-FD99-7954-9779EC47F605}"/>
          </ac:picMkLst>
        </pc:picChg>
      </pc:sldChg>
    </pc:docChg>
  </pc:docChgLst>
  <pc:docChgLst>
    <pc:chgData name="Ananth Mohan" userId="0+ntHPCRoNBLvPdhBUzfljBEc8fje1ZhpS6eiRuEUeE=" providerId="None" clId="Web-{9815F0FF-F17A-4B0F-81FB-9F9EE07BE59E}"/>
    <pc:docChg chg="modSld sldOrd">
      <pc:chgData name="Ananth Mohan" userId="0+ntHPCRoNBLvPdhBUzfljBEc8fje1ZhpS6eiRuEUeE=" providerId="None" clId="Web-{9815F0FF-F17A-4B0F-81FB-9F9EE07BE59E}" dt="2025-03-12T17:49:54.113" v="189"/>
      <pc:docMkLst>
        <pc:docMk/>
      </pc:docMkLst>
      <pc:sldChg chg="modSp ord">
        <pc:chgData name="Ananth Mohan" userId="0+ntHPCRoNBLvPdhBUzfljBEc8fje1ZhpS6eiRuEUeE=" providerId="None" clId="Web-{9815F0FF-F17A-4B0F-81FB-9F9EE07BE59E}" dt="2025-03-12T17:21:22.837" v="73" actId="20577"/>
        <pc:sldMkLst>
          <pc:docMk/>
          <pc:sldMk cId="3333561729" sldId="307"/>
        </pc:sldMkLst>
        <pc:spChg chg="mod">
          <ac:chgData name="Ananth Mohan" userId="0+ntHPCRoNBLvPdhBUzfljBEc8fje1ZhpS6eiRuEUeE=" providerId="None" clId="Web-{9815F0FF-F17A-4B0F-81FB-9F9EE07BE59E}" dt="2025-03-12T17:21:22.837" v="73" actId="20577"/>
          <ac:spMkLst>
            <pc:docMk/>
            <pc:sldMk cId="3333561729" sldId="307"/>
            <ac:spMk id="7" creationId="{B420C5A3-CB0F-E35D-1622-EA9D36817AE9}"/>
          </ac:spMkLst>
        </pc:spChg>
      </pc:sldChg>
      <pc:sldChg chg="addSp delSp modSp ord">
        <pc:chgData name="Ananth Mohan" userId="0+ntHPCRoNBLvPdhBUzfljBEc8fje1ZhpS6eiRuEUeE=" providerId="None" clId="Web-{9815F0FF-F17A-4B0F-81FB-9F9EE07BE59E}" dt="2025-03-12T17:49:54.113" v="189"/>
        <pc:sldMkLst>
          <pc:docMk/>
          <pc:sldMk cId="246112315" sldId="312"/>
        </pc:sldMkLst>
        <pc:spChg chg="add del mod ord">
          <ac:chgData name="Ananth Mohan" userId="0+ntHPCRoNBLvPdhBUzfljBEc8fje1ZhpS6eiRuEUeE=" providerId="None" clId="Web-{9815F0FF-F17A-4B0F-81FB-9F9EE07BE59E}" dt="2025-03-12T17:45:40.667" v="101"/>
          <ac:spMkLst>
            <pc:docMk/>
            <pc:sldMk cId="246112315" sldId="312"/>
            <ac:spMk id="7" creationId="{C26C6CE1-8E9C-2CD8-29B5-F2286E1F9EB6}"/>
          </ac:spMkLst>
        </pc:spChg>
        <pc:graphicFrameChg chg="mod modGraphic">
          <ac:chgData name="Ananth Mohan" userId="0+ntHPCRoNBLvPdhBUzfljBEc8fje1ZhpS6eiRuEUeE=" providerId="None" clId="Web-{9815F0FF-F17A-4B0F-81FB-9F9EE07BE59E}" dt="2025-03-12T17:48:11.828" v="188" actId="1076"/>
          <ac:graphicFrameMkLst>
            <pc:docMk/>
            <pc:sldMk cId="246112315" sldId="312"/>
            <ac:graphicFrameMk id="4" creationId="{5B77699F-8E23-422F-D73A-0D65AB6D30F9}"/>
          </ac:graphicFrameMkLst>
        </pc:graphicFrameChg>
      </pc:sldChg>
    </pc:docChg>
  </pc:docChgLst>
  <pc:docChgLst>
    <pc:chgData name="Ananth Mohan" userId="0+ntHPCRoNBLvPdhBUzfljBEc8fje1ZhpS6eiRuEUeE=" providerId="None" clId="Web-{C7C5C3D1-D8C1-472A-A762-F99E13B8F2A5}"/>
    <pc:docChg chg="modSld">
      <pc:chgData name="Ananth Mohan" userId="0+ntHPCRoNBLvPdhBUzfljBEc8fje1ZhpS6eiRuEUeE=" providerId="None" clId="Web-{C7C5C3D1-D8C1-472A-A762-F99E13B8F2A5}" dt="2025-03-30T21:30:16.012" v="16" actId="1076"/>
      <pc:docMkLst>
        <pc:docMk/>
      </pc:docMkLst>
      <pc:sldChg chg="modSp">
        <pc:chgData name="Ananth Mohan" userId="0+ntHPCRoNBLvPdhBUzfljBEc8fje1ZhpS6eiRuEUeE=" providerId="None" clId="Web-{C7C5C3D1-D8C1-472A-A762-F99E13B8F2A5}" dt="2025-03-30T21:30:16.012" v="16" actId="1076"/>
        <pc:sldMkLst>
          <pc:docMk/>
          <pc:sldMk cId="1678082126" sldId="314"/>
        </pc:sldMkLst>
        <pc:spChg chg="mod">
          <ac:chgData name="Ananth Mohan" userId="0+ntHPCRoNBLvPdhBUzfljBEc8fje1ZhpS6eiRuEUeE=" providerId="None" clId="Web-{C7C5C3D1-D8C1-472A-A762-F99E13B8F2A5}" dt="2025-03-30T21:30:16.012" v="15" actId="1076"/>
          <ac:spMkLst>
            <pc:docMk/>
            <pc:sldMk cId="1678082126" sldId="314"/>
            <ac:spMk id="16" creationId="{CB30A098-AF97-EE89-117F-E7209EA65DD3}"/>
          </ac:spMkLst>
        </pc:spChg>
        <pc:spChg chg="mod">
          <ac:chgData name="Ananth Mohan" userId="0+ntHPCRoNBLvPdhBUzfljBEc8fje1ZhpS6eiRuEUeE=" providerId="None" clId="Web-{C7C5C3D1-D8C1-472A-A762-F99E13B8F2A5}" dt="2025-03-30T21:30:16.012" v="16" actId="1076"/>
          <ac:spMkLst>
            <pc:docMk/>
            <pc:sldMk cId="1678082126" sldId="314"/>
            <ac:spMk id="17" creationId="{A329EF8E-0D3B-6DC1-B5C0-4C3ED59840F9}"/>
          </ac:spMkLst>
        </pc:spChg>
        <pc:spChg chg="mod">
          <ac:chgData name="Ananth Mohan" userId="0+ntHPCRoNBLvPdhBUzfljBEc8fje1ZhpS6eiRuEUeE=" providerId="None" clId="Web-{C7C5C3D1-D8C1-472A-A762-F99E13B8F2A5}" dt="2025-03-30T21:29:54.199" v="12" actId="20577"/>
          <ac:spMkLst>
            <pc:docMk/>
            <pc:sldMk cId="1678082126" sldId="314"/>
            <ac:spMk id="18" creationId="{299A4907-64AA-138A-DD55-E9872A23C73F}"/>
          </ac:spMkLst>
        </pc:spChg>
      </pc:sldChg>
    </pc:docChg>
  </pc:docChgLst>
  <pc:docChgLst>
    <pc:chgData name="Hsueh-Ning Chao" userId="I32u27yO7tdajtqyP71sKDiQulIz6ic0z1xl0wdhUYk=" providerId="None" clId="Web-{68E8B433-1FC9-452B-894E-2DD446854B9A}"/>
    <pc:docChg chg="addSld modSld">
      <pc:chgData name="Hsueh-Ning Chao" userId="I32u27yO7tdajtqyP71sKDiQulIz6ic0z1xl0wdhUYk=" providerId="None" clId="Web-{68E8B433-1FC9-452B-894E-2DD446854B9A}" dt="2025-02-05T20:00:53.089" v="441" actId="20577"/>
      <pc:docMkLst>
        <pc:docMk/>
      </pc:docMkLst>
      <pc:sldChg chg="modSp">
        <pc:chgData name="Hsueh-Ning Chao" userId="I32u27yO7tdajtqyP71sKDiQulIz6ic0z1xl0wdhUYk=" providerId="None" clId="Web-{68E8B433-1FC9-452B-894E-2DD446854B9A}" dt="2025-02-05T16:01:56.500" v="367"/>
        <pc:sldMkLst>
          <pc:docMk/>
          <pc:sldMk cId="696911928" sldId="273"/>
        </pc:sldMkLst>
      </pc:sldChg>
      <pc:sldChg chg="modSp new">
        <pc:chgData name="Hsueh-Ning Chao" userId="I32u27yO7tdajtqyP71sKDiQulIz6ic0z1xl0wdhUYk=" providerId="None" clId="Web-{68E8B433-1FC9-452B-894E-2DD446854B9A}" dt="2025-02-05T20:00:53.089" v="441" actId="20577"/>
        <pc:sldMkLst>
          <pc:docMk/>
          <pc:sldMk cId="466625108" sldId="274"/>
        </pc:sldMkLst>
        <pc:spChg chg="mod">
          <ac:chgData name="Hsueh-Ning Chao" userId="I32u27yO7tdajtqyP71sKDiQulIz6ic0z1xl0wdhUYk=" providerId="None" clId="Web-{68E8B433-1FC9-452B-894E-2DD446854B9A}" dt="2025-02-05T16:27:06.420" v="387" actId="20577"/>
          <ac:spMkLst>
            <pc:docMk/>
            <pc:sldMk cId="466625108" sldId="274"/>
            <ac:spMk id="2" creationId="{10E7FE03-BC27-CC0D-5400-2860E50D8FEF}"/>
          </ac:spMkLst>
        </pc:spChg>
        <pc:spChg chg="mod">
          <ac:chgData name="Hsueh-Ning Chao" userId="I32u27yO7tdajtqyP71sKDiQulIz6ic0z1xl0wdhUYk=" providerId="None" clId="Web-{68E8B433-1FC9-452B-894E-2DD446854B9A}" dt="2025-02-05T20:00:53.089" v="441" actId="20577"/>
          <ac:spMkLst>
            <pc:docMk/>
            <pc:sldMk cId="466625108" sldId="274"/>
            <ac:spMk id="4" creationId="{4EBB74DA-CA4A-C67F-962B-0B1E7A251E73}"/>
          </ac:spMkLst>
        </pc:spChg>
      </pc:sldChg>
    </pc:docChg>
  </pc:docChgLst>
  <pc:docChgLst>
    <pc:chgData name="Ananth Mohan" userId="0+ntHPCRoNBLvPdhBUzfljBEc8fje1ZhpS6eiRuEUeE=" providerId="None" clId="Web-{A40696D0-AF14-4BA8-8BC9-25FC162F1ABC}"/>
    <pc:docChg chg="modSld">
      <pc:chgData name="Ananth Mohan" userId="0+ntHPCRoNBLvPdhBUzfljBEc8fje1ZhpS6eiRuEUeE=" providerId="None" clId="Web-{A40696D0-AF14-4BA8-8BC9-25FC162F1ABC}" dt="2025-02-19T18:12:31.077" v="29" actId="20577"/>
      <pc:docMkLst>
        <pc:docMk/>
      </pc:docMkLst>
      <pc:sldChg chg="modSp">
        <pc:chgData name="Ananth Mohan" userId="0+ntHPCRoNBLvPdhBUzfljBEc8fje1ZhpS6eiRuEUeE=" providerId="None" clId="Web-{A40696D0-AF14-4BA8-8BC9-25FC162F1ABC}" dt="2025-02-19T18:12:22.452" v="17" actId="20577"/>
        <pc:sldMkLst>
          <pc:docMk/>
          <pc:sldMk cId="938709557" sldId="295"/>
        </pc:sldMkLst>
        <pc:spChg chg="mod">
          <ac:chgData name="Ananth Mohan" userId="0+ntHPCRoNBLvPdhBUzfljBEc8fje1ZhpS6eiRuEUeE=" providerId="None" clId="Web-{A40696D0-AF14-4BA8-8BC9-25FC162F1ABC}" dt="2025-02-19T18:12:22.452" v="17" actId="20577"/>
          <ac:spMkLst>
            <pc:docMk/>
            <pc:sldMk cId="938709557" sldId="295"/>
            <ac:spMk id="2" creationId="{3DB9D721-D346-A5E7-4241-6460F984C8A6}"/>
          </ac:spMkLst>
        </pc:spChg>
      </pc:sldChg>
      <pc:sldChg chg="modSp">
        <pc:chgData name="Ananth Mohan" userId="0+ntHPCRoNBLvPdhBUzfljBEc8fje1ZhpS6eiRuEUeE=" providerId="None" clId="Web-{A40696D0-AF14-4BA8-8BC9-25FC162F1ABC}" dt="2025-02-19T18:12:31.077" v="29" actId="20577"/>
        <pc:sldMkLst>
          <pc:docMk/>
          <pc:sldMk cId="2921373889" sldId="296"/>
        </pc:sldMkLst>
        <pc:spChg chg="mod">
          <ac:chgData name="Ananth Mohan" userId="0+ntHPCRoNBLvPdhBUzfljBEc8fje1ZhpS6eiRuEUeE=" providerId="None" clId="Web-{A40696D0-AF14-4BA8-8BC9-25FC162F1ABC}" dt="2025-02-19T18:12:31.077" v="29" actId="20577"/>
          <ac:spMkLst>
            <pc:docMk/>
            <pc:sldMk cId="2921373889" sldId="296"/>
            <ac:spMk id="2" creationId="{6219190D-B52C-C407-65F2-49B0F6BAFC38}"/>
          </ac:spMkLst>
        </pc:spChg>
      </pc:sldChg>
    </pc:docChg>
  </pc:docChgLst>
  <pc:docChgLst>
    <pc:chgData name="Ananth Mohan" userId="0+ntHPCRoNBLvPdhBUzfljBEc8fje1ZhpS6eiRuEUeE=" providerId="None" clId="Web-{0D39C730-173F-44B0-B313-45F8BDA0B2EC}"/>
    <pc:docChg chg="modSld">
      <pc:chgData name="Ananth Mohan" userId="0+ntHPCRoNBLvPdhBUzfljBEc8fje1ZhpS6eiRuEUeE=" providerId="None" clId="Web-{0D39C730-173F-44B0-B313-45F8BDA0B2EC}" dt="2025-03-30T15:32:29.458" v="1" actId="20577"/>
      <pc:docMkLst>
        <pc:docMk/>
      </pc:docMkLst>
      <pc:sldChg chg="modSp">
        <pc:chgData name="Ananth Mohan" userId="0+ntHPCRoNBLvPdhBUzfljBEc8fje1ZhpS6eiRuEUeE=" providerId="None" clId="Web-{0D39C730-173F-44B0-B313-45F8BDA0B2EC}" dt="2025-03-30T15:32:29.458" v="1" actId="20577"/>
        <pc:sldMkLst>
          <pc:docMk/>
          <pc:sldMk cId="2708108178" sldId="257"/>
        </pc:sldMkLst>
        <pc:spChg chg="mod">
          <ac:chgData name="Ananth Mohan" userId="0+ntHPCRoNBLvPdhBUzfljBEc8fje1ZhpS6eiRuEUeE=" providerId="None" clId="Web-{0D39C730-173F-44B0-B313-45F8BDA0B2EC}" dt="2025-03-30T15:32:29.458" v="1" actId="20577"/>
          <ac:spMkLst>
            <pc:docMk/>
            <pc:sldMk cId="2708108178" sldId="257"/>
            <ac:spMk id="2" creationId="{54EA7F14-B9DE-164B-9F38-47D5668D2586}"/>
          </ac:spMkLst>
        </pc:spChg>
      </pc:sldChg>
    </pc:docChg>
  </pc:docChgLst>
  <pc:docChgLst>
    <pc:chgData name="Yijun Wang" userId="Of/0Pj+qBr5fypY8jeq4N4QA/9LywGn1V9GniuUBQzk=" providerId="None" clId="Web-{96435D41-50D6-42EB-99C7-C4794C89225C}"/>
    <pc:docChg chg="modSld">
      <pc:chgData name="Yijun Wang" userId="Of/0Pj+qBr5fypY8jeq4N4QA/9LywGn1V9GniuUBQzk=" providerId="None" clId="Web-{96435D41-50D6-42EB-99C7-C4794C89225C}" dt="2025-03-12T06:04:42.906" v="14" actId="1076"/>
      <pc:docMkLst>
        <pc:docMk/>
      </pc:docMkLst>
      <pc:sldChg chg="addSp delSp modSp">
        <pc:chgData name="Yijun Wang" userId="Of/0Pj+qBr5fypY8jeq4N4QA/9LywGn1V9GniuUBQzk=" providerId="None" clId="Web-{96435D41-50D6-42EB-99C7-C4794C89225C}" dt="2025-03-12T06:04:42.906" v="14" actId="1076"/>
        <pc:sldMkLst>
          <pc:docMk/>
          <pc:sldMk cId="1836386611" sldId="310"/>
        </pc:sldMkLst>
        <pc:spChg chg="del">
          <ac:chgData name="Yijun Wang" userId="Of/0Pj+qBr5fypY8jeq4N4QA/9LywGn1V9GniuUBQzk=" providerId="None" clId="Web-{96435D41-50D6-42EB-99C7-C4794C89225C}" dt="2025-03-12T06:03:51.592" v="4"/>
          <ac:spMkLst>
            <pc:docMk/>
            <pc:sldMk cId="1836386611" sldId="310"/>
            <ac:spMk id="8" creationId="{B3C92025-B1C2-DE05-55FF-4193F0FAA7E6}"/>
          </ac:spMkLst>
        </pc:spChg>
        <pc:spChg chg="add">
          <ac:chgData name="Yijun Wang" userId="Of/0Pj+qBr5fypY8jeq4N4QA/9LywGn1V9GniuUBQzk=" providerId="None" clId="Web-{96435D41-50D6-42EB-99C7-C4794C89225C}" dt="2025-03-12T06:02:53.570" v="1"/>
          <ac:spMkLst>
            <pc:docMk/>
            <pc:sldMk cId="1836386611" sldId="310"/>
            <ac:spMk id="14" creationId="{A9F259AD-CA66-F76C-A61C-3BC5BA60090A}"/>
          </ac:spMkLst>
        </pc:spChg>
        <pc:spChg chg="add">
          <ac:chgData name="Yijun Wang" userId="Of/0Pj+qBr5fypY8jeq4N4QA/9LywGn1V9GniuUBQzk=" providerId="None" clId="Web-{96435D41-50D6-42EB-99C7-C4794C89225C}" dt="2025-03-12T06:02:53.570" v="1"/>
          <ac:spMkLst>
            <pc:docMk/>
            <pc:sldMk cId="1836386611" sldId="310"/>
            <ac:spMk id="15" creationId="{69A1A130-C723-FF80-8C52-4585B88A6FCF}"/>
          </ac:spMkLst>
        </pc:spChg>
        <pc:spChg chg="del">
          <ac:chgData name="Yijun Wang" userId="Of/0Pj+qBr5fypY8jeq4N4QA/9LywGn1V9GniuUBQzk=" providerId="None" clId="Web-{96435D41-50D6-42EB-99C7-C4794C89225C}" dt="2025-03-12T06:03:51.592" v="4"/>
          <ac:spMkLst>
            <pc:docMk/>
            <pc:sldMk cId="1836386611" sldId="310"/>
            <ac:spMk id="23" creationId="{60379B83-44AA-B82F-BAE2-D5004C843B15}"/>
          </ac:spMkLst>
        </pc:spChg>
        <pc:spChg chg="del">
          <ac:chgData name="Yijun Wang" userId="Of/0Pj+qBr5fypY8jeq4N4QA/9LywGn1V9GniuUBQzk=" providerId="None" clId="Web-{96435D41-50D6-42EB-99C7-C4794C89225C}" dt="2025-03-12T06:03:51.592" v="4"/>
          <ac:spMkLst>
            <pc:docMk/>
            <pc:sldMk cId="1836386611" sldId="310"/>
            <ac:spMk id="24" creationId="{6BF3D9FB-CFA2-2870-3919-9B65C3D7C247}"/>
          </ac:spMkLst>
        </pc:spChg>
        <pc:spChg chg="del">
          <ac:chgData name="Yijun Wang" userId="Of/0Pj+qBr5fypY8jeq4N4QA/9LywGn1V9GniuUBQzk=" providerId="None" clId="Web-{96435D41-50D6-42EB-99C7-C4794C89225C}" dt="2025-03-12T06:03:51.592" v="4"/>
          <ac:spMkLst>
            <pc:docMk/>
            <pc:sldMk cId="1836386611" sldId="310"/>
            <ac:spMk id="26" creationId="{75DCE009-7AEF-AAAA-D49D-6B36D9754678}"/>
          </ac:spMkLst>
        </pc:spChg>
        <pc:spChg chg="add">
          <ac:chgData name="Yijun Wang" userId="Of/0Pj+qBr5fypY8jeq4N4QA/9LywGn1V9GniuUBQzk=" providerId="None" clId="Web-{96435D41-50D6-42EB-99C7-C4794C89225C}" dt="2025-03-12T06:02:53.570" v="1"/>
          <ac:spMkLst>
            <pc:docMk/>
            <pc:sldMk cId="1836386611" sldId="310"/>
            <ac:spMk id="27" creationId="{C4A6260A-6D48-7FD6-FB55-32BA221F86C1}"/>
          </ac:spMkLst>
        </pc:spChg>
        <pc:spChg chg="add del">
          <ac:chgData name="Yijun Wang" userId="Of/0Pj+qBr5fypY8jeq4N4QA/9LywGn1V9GniuUBQzk=" providerId="None" clId="Web-{96435D41-50D6-42EB-99C7-C4794C89225C}" dt="2025-03-12T06:03:51.592" v="4"/>
          <ac:spMkLst>
            <pc:docMk/>
            <pc:sldMk cId="1836386611" sldId="310"/>
            <ac:spMk id="30" creationId="{62081406-995D-5EA6-5F35-85B29C5A8BBB}"/>
          </ac:spMkLst>
        </pc:spChg>
        <pc:spChg chg="add">
          <ac:chgData name="Yijun Wang" userId="Of/0Pj+qBr5fypY8jeq4N4QA/9LywGn1V9GniuUBQzk=" providerId="None" clId="Web-{96435D41-50D6-42EB-99C7-C4794C89225C}" dt="2025-03-12T06:02:53.570" v="1"/>
          <ac:spMkLst>
            <pc:docMk/>
            <pc:sldMk cId="1836386611" sldId="310"/>
            <ac:spMk id="31" creationId="{C2F0ECF5-FB8F-5F42-9F59-A78A6D3945A6}"/>
          </ac:spMkLst>
        </pc:spChg>
        <pc:spChg chg="add">
          <ac:chgData name="Yijun Wang" userId="Of/0Pj+qBr5fypY8jeq4N4QA/9LywGn1V9GniuUBQzk=" providerId="None" clId="Web-{96435D41-50D6-42EB-99C7-C4794C89225C}" dt="2025-03-12T06:02:53.570" v="1"/>
          <ac:spMkLst>
            <pc:docMk/>
            <pc:sldMk cId="1836386611" sldId="310"/>
            <ac:spMk id="33" creationId="{291E2FCA-7C17-9003-AC5D-0120F795D69F}"/>
          </ac:spMkLst>
        </pc:spChg>
        <pc:spChg chg="add">
          <ac:chgData name="Yijun Wang" userId="Of/0Pj+qBr5fypY8jeq4N4QA/9LywGn1V9GniuUBQzk=" providerId="None" clId="Web-{96435D41-50D6-42EB-99C7-C4794C89225C}" dt="2025-03-12T06:02:53.570" v="1"/>
          <ac:spMkLst>
            <pc:docMk/>
            <pc:sldMk cId="1836386611" sldId="310"/>
            <ac:spMk id="40" creationId="{B9BE0AB6-7F02-7264-3DFC-5AD230AB5F76}"/>
          </ac:spMkLst>
        </pc:spChg>
        <pc:spChg chg="add del">
          <ac:chgData name="Yijun Wang" userId="Of/0Pj+qBr5fypY8jeq4N4QA/9LywGn1V9GniuUBQzk=" providerId="None" clId="Web-{96435D41-50D6-42EB-99C7-C4794C89225C}" dt="2025-03-12T06:03:51.592" v="4"/>
          <ac:spMkLst>
            <pc:docMk/>
            <pc:sldMk cId="1836386611" sldId="310"/>
            <ac:spMk id="41" creationId="{F61DC495-FD95-4496-2A52-6475112782E4}"/>
          </ac:spMkLst>
        </pc:spChg>
        <pc:spChg chg="add">
          <ac:chgData name="Yijun Wang" userId="Of/0Pj+qBr5fypY8jeq4N4QA/9LywGn1V9GniuUBQzk=" providerId="None" clId="Web-{96435D41-50D6-42EB-99C7-C4794C89225C}" dt="2025-03-12T06:02:53.570" v="1"/>
          <ac:spMkLst>
            <pc:docMk/>
            <pc:sldMk cId="1836386611" sldId="310"/>
            <ac:spMk id="42" creationId="{9E55A492-F3A5-C73F-234E-3EF9E05E5138}"/>
          </ac:spMkLst>
        </pc:spChg>
        <pc:spChg chg="del">
          <ac:chgData name="Yijun Wang" userId="Of/0Pj+qBr5fypY8jeq4N4QA/9LywGn1V9GniuUBQzk=" providerId="None" clId="Web-{96435D41-50D6-42EB-99C7-C4794C89225C}" dt="2025-03-12T06:03:51.592" v="4"/>
          <ac:spMkLst>
            <pc:docMk/>
            <pc:sldMk cId="1836386611" sldId="310"/>
            <ac:spMk id="46" creationId="{6747F563-CC30-1FD6-35F9-1FB24DF40920}"/>
          </ac:spMkLst>
        </pc:spChg>
        <pc:spChg chg="del">
          <ac:chgData name="Yijun Wang" userId="Of/0Pj+qBr5fypY8jeq4N4QA/9LywGn1V9GniuUBQzk=" providerId="None" clId="Web-{96435D41-50D6-42EB-99C7-C4794C89225C}" dt="2025-03-12T06:03:51.592" v="4"/>
          <ac:spMkLst>
            <pc:docMk/>
            <pc:sldMk cId="1836386611" sldId="310"/>
            <ac:spMk id="49" creationId="{40FF7FE5-73F7-3C69-89FF-35F7276803F3}"/>
          </ac:spMkLst>
        </pc:spChg>
        <pc:spChg chg="del">
          <ac:chgData name="Yijun Wang" userId="Of/0Pj+qBr5fypY8jeq4N4QA/9LywGn1V9GniuUBQzk=" providerId="None" clId="Web-{96435D41-50D6-42EB-99C7-C4794C89225C}" dt="2025-03-12T06:03:51.592" v="4"/>
          <ac:spMkLst>
            <pc:docMk/>
            <pc:sldMk cId="1836386611" sldId="310"/>
            <ac:spMk id="54" creationId="{31E6C983-B6FD-0DE9-A969-DE3BED07D95B}"/>
          </ac:spMkLst>
        </pc:spChg>
        <pc:spChg chg="add del">
          <ac:chgData name="Yijun Wang" userId="Of/0Pj+qBr5fypY8jeq4N4QA/9LywGn1V9GniuUBQzk=" providerId="None" clId="Web-{96435D41-50D6-42EB-99C7-C4794C89225C}" dt="2025-03-12T06:03:51.592" v="4"/>
          <ac:spMkLst>
            <pc:docMk/>
            <pc:sldMk cId="1836386611" sldId="310"/>
            <ac:spMk id="55" creationId="{23FF0565-68F2-DB31-A2FA-C5157DD6C805}"/>
          </ac:spMkLst>
        </pc:spChg>
        <pc:spChg chg="add del">
          <ac:chgData name="Yijun Wang" userId="Of/0Pj+qBr5fypY8jeq4N4QA/9LywGn1V9GniuUBQzk=" providerId="None" clId="Web-{96435D41-50D6-42EB-99C7-C4794C89225C}" dt="2025-03-12T06:03:46.873" v="3"/>
          <ac:spMkLst>
            <pc:docMk/>
            <pc:sldMk cId="1836386611" sldId="310"/>
            <ac:spMk id="59" creationId="{6857E177-6478-13E8-C64A-375624557493}"/>
          </ac:spMkLst>
        </pc:spChg>
        <pc:spChg chg="add">
          <ac:chgData name="Yijun Wang" userId="Of/0Pj+qBr5fypY8jeq4N4QA/9LywGn1V9GniuUBQzk=" providerId="None" clId="Web-{96435D41-50D6-42EB-99C7-C4794C89225C}" dt="2025-03-12T06:03:02.148" v="2"/>
          <ac:spMkLst>
            <pc:docMk/>
            <pc:sldMk cId="1836386611" sldId="310"/>
            <ac:spMk id="64" creationId="{D3545433-CD96-63AA-6451-BD2416445C58}"/>
          </ac:spMkLst>
        </pc:spChg>
        <pc:spChg chg="add del">
          <ac:chgData name="Yijun Wang" userId="Of/0Pj+qBr5fypY8jeq4N4QA/9LywGn1V9GniuUBQzk=" providerId="None" clId="Web-{96435D41-50D6-42EB-99C7-C4794C89225C}" dt="2025-03-12T06:03:46.873" v="3"/>
          <ac:spMkLst>
            <pc:docMk/>
            <pc:sldMk cId="1836386611" sldId="310"/>
            <ac:spMk id="66" creationId="{E3F879F3-9F79-F259-92E8-089CE41A7A1D}"/>
          </ac:spMkLst>
        </pc:spChg>
        <pc:spChg chg="add del">
          <ac:chgData name="Yijun Wang" userId="Of/0Pj+qBr5fypY8jeq4N4QA/9LywGn1V9GniuUBQzk=" providerId="None" clId="Web-{96435D41-50D6-42EB-99C7-C4794C89225C}" dt="2025-03-12T06:03:46.873" v="3"/>
          <ac:spMkLst>
            <pc:docMk/>
            <pc:sldMk cId="1836386611" sldId="310"/>
            <ac:spMk id="82" creationId="{77FCD91C-867A-8C61-AD3C-D3608620FD06}"/>
          </ac:spMkLst>
        </pc:spChg>
        <pc:spChg chg="add del">
          <ac:chgData name="Yijun Wang" userId="Of/0Pj+qBr5fypY8jeq4N4QA/9LywGn1V9GniuUBQzk=" providerId="None" clId="Web-{96435D41-50D6-42EB-99C7-C4794C89225C}" dt="2025-03-12T06:03:46.873" v="3"/>
          <ac:spMkLst>
            <pc:docMk/>
            <pc:sldMk cId="1836386611" sldId="310"/>
            <ac:spMk id="84" creationId="{E57FB76B-F017-63EE-2E61-D1346746EF52}"/>
          </ac:spMkLst>
        </pc:spChg>
        <pc:spChg chg="del">
          <ac:chgData name="Yijun Wang" userId="Of/0Pj+qBr5fypY8jeq4N4QA/9LywGn1V9GniuUBQzk=" providerId="None" clId="Web-{96435D41-50D6-42EB-99C7-C4794C89225C}" dt="2025-03-12T06:03:46.873" v="3"/>
          <ac:spMkLst>
            <pc:docMk/>
            <pc:sldMk cId="1836386611" sldId="310"/>
            <ac:spMk id="96" creationId="{BF990A78-33A7-2038-2C99-2909FE54D081}"/>
          </ac:spMkLst>
        </pc:spChg>
        <pc:spChg chg="add del">
          <ac:chgData name="Yijun Wang" userId="Of/0Pj+qBr5fypY8jeq4N4QA/9LywGn1V9GniuUBQzk=" providerId="None" clId="Web-{96435D41-50D6-42EB-99C7-C4794C89225C}" dt="2025-03-12T06:03:46.873" v="3"/>
          <ac:spMkLst>
            <pc:docMk/>
            <pc:sldMk cId="1836386611" sldId="310"/>
            <ac:spMk id="97" creationId="{3EAB2FC5-F9B3-9F40-ED96-B725228AF787}"/>
          </ac:spMkLst>
        </pc:spChg>
        <pc:spChg chg="add del">
          <ac:chgData name="Yijun Wang" userId="Of/0Pj+qBr5fypY8jeq4N4QA/9LywGn1V9GniuUBQzk=" providerId="None" clId="Web-{96435D41-50D6-42EB-99C7-C4794C89225C}" dt="2025-03-12T06:03:46.873" v="3"/>
          <ac:spMkLst>
            <pc:docMk/>
            <pc:sldMk cId="1836386611" sldId="310"/>
            <ac:spMk id="99" creationId="{1188E757-1E2D-5007-ED59-1456777E62B8}"/>
          </ac:spMkLst>
        </pc:spChg>
        <pc:spChg chg="add del">
          <ac:chgData name="Yijun Wang" userId="Of/0Pj+qBr5fypY8jeq4N4QA/9LywGn1V9GniuUBQzk=" providerId="None" clId="Web-{96435D41-50D6-42EB-99C7-C4794C89225C}" dt="2025-03-12T06:03:46.873" v="3"/>
          <ac:spMkLst>
            <pc:docMk/>
            <pc:sldMk cId="1836386611" sldId="310"/>
            <ac:spMk id="103" creationId="{774D6A8B-5F43-73C4-D867-7278E7DD903E}"/>
          </ac:spMkLst>
        </pc:spChg>
        <pc:spChg chg="add del">
          <ac:chgData name="Yijun Wang" userId="Of/0Pj+qBr5fypY8jeq4N4QA/9LywGn1V9GniuUBQzk=" providerId="None" clId="Web-{96435D41-50D6-42EB-99C7-C4794C89225C}" dt="2025-03-12T06:03:46.873" v="3"/>
          <ac:spMkLst>
            <pc:docMk/>
            <pc:sldMk cId="1836386611" sldId="310"/>
            <ac:spMk id="105" creationId="{451D8CDB-6C49-2422-D992-6BBACFB3A4AB}"/>
          </ac:spMkLst>
        </pc:spChg>
        <pc:spChg chg="add del">
          <ac:chgData name="Yijun Wang" userId="Of/0Pj+qBr5fypY8jeq4N4QA/9LywGn1V9GniuUBQzk=" providerId="None" clId="Web-{96435D41-50D6-42EB-99C7-C4794C89225C}" dt="2025-03-12T06:03:46.873" v="3"/>
          <ac:spMkLst>
            <pc:docMk/>
            <pc:sldMk cId="1836386611" sldId="310"/>
            <ac:spMk id="106" creationId="{63751D04-B331-FB83-292D-1DD52B9DE200}"/>
          </ac:spMkLst>
        </pc:spChg>
        <pc:picChg chg="add del mod">
          <ac:chgData name="Yijun Wang" userId="Of/0Pj+qBr5fypY8jeq4N4QA/9LywGn1V9GniuUBQzk=" providerId="None" clId="Web-{96435D41-50D6-42EB-99C7-C4794C89225C}" dt="2025-03-12T06:04:42.906" v="14" actId="1076"/>
          <ac:picMkLst>
            <pc:docMk/>
            <pc:sldMk cId="1836386611" sldId="310"/>
            <ac:picMk id="3" creationId="{E7A09FB8-D520-48C9-301F-70C70BFD03F0}"/>
          </ac:picMkLst>
        </pc:picChg>
      </pc:sldChg>
    </pc:docChg>
  </pc:docChgLst>
  <pc:docChgLst>
    <pc:chgData name="Ananth Mohan" userId="0+ntHPCRoNBLvPdhBUzfljBEc8fje1ZhpS6eiRuEUeE=" providerId="None" clId="Web-{6339A248-63F0-4B65-A5F8-D84F162A5944}"/>
    <pc:docChg chg="addSld modSld sldOrd modSection">
      <pc:chgData name="Ananth Mohan" userId="0+ntHPCRoNBLvPdhBUzfljBEc8fje1ZhpS6eiRuEUeE=" providerId="None" clId="Web-{6339A248-63F0-4B65-A5F8-D84F162A5944}" dt="2025-03-31T21:51:04.842" v="966"/>
      <pc:docMkLst>
        <pc:docMk/>
      </pc:docMkLst>
      <pc:sldChg chg="ord">
        <pc:chgData name="Ananth Mohan" userId="0+ntHPCRoNBLvPdhBUzfljBEc8fje1ZhpS6eiRuEUeE=" providerId="None" clId="Web-{6339A248-63F0-4B65-A5F8-D84F162A5944}" dt="2025-03-31T19:40:44.836" v="312"/>
        <pc:sldMkLst>
          <pc:docMk/>
          <pc:sldMk cId="1521090957" sldId="268"/>
        </pc:sldMkLst>
      </pc:sldChg>
      <pc:sldChg chg="ord">
        <pc:chgData name="Ananth Mohan" userId="0+ntHPCRoNBLvPdhBUzfljBEc8fje1ZhpS6eiRuEUeE=" providerId="None" clId="Web-{6339A248-63F0-4B65-A5F8-D84F162A5944}" dt="2025-03-31T19:40:44.836" v="314"/>
        <pc:sldMkLst>
          <pc:docMk/>
          <pc:sldMk cId="3084209281" sldId="269"/>
        </pc:sldMkLst>
      </pc:sldChg>
      <pc:sldChg chg="ord">
        <pc:chgData name="Ananth Mohan" userId="0+ntHPCRoNBLvPdhBUzfljBEc8fje1ZhpS6eiRuEUeE=" providerId="None" clId="Web-{6339A248-63F0-4B65-A5F8-D84F162A5944}" dt="2025-03-31T19:40:44.836" v="313"/>
        <pc:sldMkLst>
          <pc:docMk/>
          <pc:sldMk cId="696911928" sldId="273"/>
        </pc:sldMkLst>
      </pc:sldChg>
      <pc:sldChg chg="ord">
        <pc:chgData name="Ananth Mohan" userId="0+ntHPCRoNBLvPdhBUzfljBEc8fje1ZhpS6eiRuEUeE=" providerId="None" clId="Web-{6339A248-63F0-4B65-A5F8-D84F162A5944}" dt="2025-03-31T19:40:44.836" v="315"/>
        <pc:sldMkLst>
          <pc:docMk/>
          <pc:sldMk cId="582125539" sldId="275"/>
        </pc:sldMkLst>
      </pc:sldChg>
      <pc:sldChg chg="ord">
        <pc:chgData name="Ananth Mohan" userId="0+ntHPCRoNBLvPdhBUzfljBEc8fje1ZhpS6eiRuEUeE=" providerId="None" clId="Web-{6339A248-63F0-4B65-A5F8-D84F162A5944}" dt="2025-03-31T19:40:44.836" v="316"/>
        <pc:sldMkLst>
          <pc:docMk/>
          <pc:sldMk cId="1625305463" sldId="282"/>
        </pc:sldMkLst>
      </pc:sldChg>
      <pc:sldChg chg="delSp modSp ord">
        <pc:chgData name="Ananth Mohan" userId="0+ntHPCRoNBLvPdhBUzfljBEc8fje1ZhpS6eiRuEUeE=" providerId="None" clId="Web-{6339A248-63F0-4B65-A5F8-D84F162A5944}" dt="2025-03-31T19:40:44.820" v="311"/>
        <pc:sldMkLst>
          <pc:docMk/>
          <pc:sldMk cId="1170602057" sldId="299"/>
        </pc:sldMkLst>
        <pc:spChg chg="del">
          <ac:chgData name="Ananth Mohan" userId="0+ntHPCRoNBLvPdhBUzfljBEc8fje1ZhpS6eiRuEUeE=" providerId="None" clId="Web-{6339A248-63F0-4B65-A5F8-D84F162A5944}" dt="2025-03-31T19:38:38.688" v="289"/>
          <ac:spMkLst>
            <pc:docMk/>
            <pc:sldMk cId="1170602057" sldId="299"/>
            <ac:spMk id="3" creationId="{6ECDA736-8390-BCC5-85EF-52FFA5D98261}"/>
          </ac:spMkLst>
        </pc:spChg>
        <pc:spChg chg="del">
          <ac:chgData name="Ananth Mohan" userId="0+ntHPCRoNBLvPdhBUzfljBEc8fje1ZhpS6eiRuEUeE=" providerId="None" clId="Web-{6339A248-63F0-4B65-A5F8-D84F162A5944}" dt="2025-03-31T19:38:26.047" v="286"/>
          <ac:spMkLst>
            <pc:docMk/>
            <pc:sldMk cId="1170602057" sldId="299"/>
            <ac:spMk id="9" creationId="{EA604508-99E3-10EB-765E-0921C3FB375D}"/>
          </ac:spMkLst>
        </pc:spChg>
        <pc:spChg chg="mod">
          <ac:chgData name="Ananth Mohan" userId="0+ntHPCRoNBLvPdhBUzfljBEc8fje1ZhpS6eiRuEUeE=" providerId="None" clId="Web-{6339A248-63F0-4B65-A5F8-D84F162A5944}" dt="2025-03-31T19:38:37.297" v="288"/>
          <ac:spMkLst>
            <pc:docMk/>
            <pc:sldMk cId="1170602057" sldId="299"/>
            <ac:spMk id="15" creationId="{D5E1E239-23AD-C382-9F30-A42E6BC0F904}"/>
          </ac:spMkLst>
        </pc:spChg>
        <pc:spChg chg="mod">
          <ac:chgData name="Ananth Mohan" userId="0+ntHPCRoNBLvPdhBUzfljBEc8fje1ZhpS6eiRuEUeE=" providerId="None" clId="Web-{6339A248-63F0-4B65-A5F8-D84F162A5944}" dt="2025-03-31T19:38:22.093" v="285" actId="20577"/>
          <ac:spMkLst>
            <pc:docMk/>
            <pc:sldMk cId="1170602057" sldId="299"/>
            <ac:spMk id="21" creationId="{2E7C8537-4103-7A3D-EFE3-EF282069646B}"/>
          </ac:spMkLst>
        </pc:spChg>
      </pc:sldChg>
      <pc:sldChg chg="addSp delSp modSp ord">
        <pc:chgData name="Ananth Mohan" userId="0+ntHPCRoNBLvPdhBUzfljBEc8fje1ZhpS6eiRuEUeE=" providerId="None" clId="Web-{6339A248-63F0-4B65-A5F8-D84F162A5944}" dt="2025-03-31T19:40:44.820" v="310"/>
        <pc:sldMkLst>
          <pc:docMk/>
          <pc:sldMk cId="446141309" sldId="302"/>
        </pc:sldMkLst>
        <pc:spChg chg="del">
          <ac:chgData name="Ananth Mohan" userId="0+ntHPCRoNBLvPdhBUzfljBEc8fje1ZhpS6eiRuEUeE=" providerId="None" clId="Web-{6339A248-63F0-4B65-A5F8-D84F162A5944}" dt="2025-03-31T19:38:13.624" v="284"/>
          <ac:spMkLst>
            <pc:docMk/>
            <pc:sldMk cId="446141309" sldId="302"/>
            <ac:spMk id="9" creationId="{0FE7AA3F-C210-B6AA-CC27-5A647D882887}"/>
          </ac:spMkLst>
        </pc:spChg>
        <pc:spChg chg="add mod">
          <ac:chgData name="Ananth Mohan" userId="0+ntHPCRoNBLvPdhBUzfljBEc8fje1ZhpS6eiRuEUeE=" providerId="None" clId="Web-{6339A248-63F0-4B65-A5F8-D84F162A5944}" dt="2025-03-31T19:39:35.269" v="309" actId="20577"/>
          <ac:spMkLst>
            <pc:docMk/>
            <pc:sldMk cId="446141309" sldId="302"/>
            <ac:spMk id="10" creationId="{78F3CCF5-F933-C2DA-A85C-DAA0C5C28195}"/>
          </ac:spMkLst>
        </pc:spChg>
      </pc:sldChg>
      <pc:sldChg chg="modSp">
        <pc:chgData name="Ananth Mohan" userId="0+ntHPCRoNBLvPdhBUzfljBEc8fje1ZhpS6eiRuEUeE=" providerId="None" clId="Web-{6339A248-63F0-4B65-A5F8-D84F162A5944}" dt="2025-03-31T21:44:39.145" v="964" actId="1076"/>
        <pc:sldMkLst>
          <pc:docMk/>
          <pc:sldMk cId="1678082126" sldId="314"/>
        </pc:sldMkLst>
        <pc:spChg chg="mod">
          <ac:chgData name="Ananth Mohan" userId="0+ntHPCRoNBLvPdhBUzfljBEc8fje1ZhpS6eiRuEUeE=" providerId="None" clId="Web-{6339A248-63F0-4B65-A5F8-D84F162A5944}" dt="2025-03-31T21:44:39.145" v="964" actId="1076"/>
          <ac:spMkLst>
            <pc:docMk/>
            <pc:sldMk cId="1678082126" sldId="314"/>
            <ac:spMk id="18" creationId="{299A4907-64AA-138A-DD55-E9872A23C73F}"/>
          </ac:spMkLst>
        </pc:spChg>
      </pc:sldChg>
      <pc:sldChg chg="addSp modSp">
        <pc:chgData name="Ananth Mohan" userId="0+ntHPCRoNBLvPdhBUzfljBEc8fje1ZhpS6eiRuEUeE=" providerId="None" clId="Web-{6339A248-63F0-4B65-A5F8-D84F162A5944}" dt="2025-03-31T19:47:48.969" v="501" actId="20577"/>
        <pc:sldMkLst>
          <pc:docMk/>
          <pc:sldMk cId="176403920" sldId="315"/>
        </pc:sldMkLst>
        <pc:spChg chg="mod">
          <ac:chgData name="Ananth Mohan" userId="0+ntHPCRoNBLvPdhBUzfljBEc8fje1ZhpS6eiRuEUeE=" providerId="None" clId="Web-{6339A248-63F0-4B65-A5F8-D84F162A5944}" dt="2025-03-31T19:44:41.912" v="467" actId="1076"/>
          <ac:spMkLst>
            <pc:docMk/>
            <pc:sldMk cId="176403920" sldId="315"/>
            <ac:spMk id="7" creationId="{BDD4CC5B-7BFD-66CA-26DD-568AE21C70A6}"/>
          </ac:spMkLst>
        </pc:spChg>
        <pc:spChg chg="mod">
          <ac:chgData name="Ananth Mohan" userId="0+ntHPCRoNBLvPdhBUzfljBEc8fje1ZhpS6eiRuEUeE=" providerId="None" clId="Web-{6339A248-63F0-4B65-A5F8-D84F162A5944}" dt="2025-03-31T19:44:56.444" v="469" actId="1076"/>
          <ac:spMkLst>
            <pc:docMk/>
            <pc:sldMk cId="176403920" sldId="315"/>
            <ac:spMk id="8" creationId="{0D063DFA-A761-F962-8D7D-7E4BA2861997}"/>
          </ac:spMkLst>
        </pc:spChg>
        <pc:spChg chg="mod">
          <ac:chgData name="Ananth Mohan" userId="0+ntHPCRoNBLvPdhBUzfljBEc8fje1ZhpS6eiRuEUeE=" providerId="None" clId="Web-{6339A248-63F0-4B65-A5F8-D84F162A5944}" dt="2025-03-31T19:44:36.786" v="465" actId="1076"/>
          <ac:spMkLst>
            <pc:docMk/>
            <pc:sldMk cId="176403920" sldId="315"/>
            <ac:spMk id="10" creationId="{08DDF36C-1C70-CAFE-002B-919CCAD1DCD3}"/>
          </ac:spMkLst>
        </pc:spChg>
        <pc:spChg chg="add mod">
          <ac:chgData name="Ananth Mohan" userId="0+ntHPCRoNBLvPdhBUzfljBEc8fje1ZhpS6eiRuEUeE=" providerId="None" clId="Web-{6339A248-63F0-4B65-A5F8-D84F162A5944}" dt="2025-03-31T19:47:48.969" v="501" actId="20577"/>
          <ac:spMkLst>
            <pc:docMk/>
            <pc:sldMk cId="176403920" sldId="315"/>
            <ac:spMk id="14" creationId="{B5C811E8-19A3-7CE2-A894-93450C8A5AF0}"/>
          </ac:spMkLst>
        </pc:spChg>
        <pc:graphicFrameChg chg="mod modGraphic">
          <ac:chgData name="Ananth Mohan" userId="0+ntHPCRoNBLvPdhBUzfljBEc8fje1ZhpS6eiRuEUeE=" providerId="None" clId="Web-{6339A248-63F0-4B65-A5F8-D84F162A5944}" dt="2025-03-31T19:45:01.444" v="477"/>
          <ac:graphicFrameMkLst>
            <pc:docMk/>
            <pc:sldMk cId="176403920" sldId="315"/>
            <ac:graphicFrameMk id="12" creationId="{1BE06981-79EA-3B2F-6571-811EDCD78B80}"/>
          </ac:graphicFrameMkLst>
        </pc:graphicFrameChg>
        <pc:picChg chg="mod">
          <ac:chgData name="Ananth Mohan" userId="0+ntHPCRoNBLvPdhBUzfljBEc8fje1ZhpS6eiRuEUeE=" providerId="None" clId="Web-{6339A248-63F0-4B65-A5F8-D84F162A5944}" dt="2025-03-31T19:44:41.849" v="466" actId="1076"/>
          <ac:picMkLst>
            <pc:docMk/>
            <pc:sldMk cId="176403920" sldId="315"/>
            <ac:picMk id="3" creationId="{0DD743D0-3A35-84E3-C3A0-80075EFC09A5}"/>
          </ac:picMkLst>
        </pc:picChg>
        <pc:picChg chg="mod">
          <ac:chgData name="Ananth Mohan" userId="0+ntHPCRoNBLvPdhBUzfljBEc8fje1ZhpS6eiRuEUeE=" providerId="None" clId="Web-{6339A248-63F0-4B65-A5F8-D84F162A5944}" dt="2025-03-31T19:44:56.381" v="468" actId="1076"/>
          <ac:picMkLst>
            <pc:docMk/>
            <pc:sldMk cId="176403920" sldId="315"/>
            <ac:picMk id="4" creationId="{52970471-6C34-FA4C-7E45-E6F91BF34416}"/>
          </ac:picMkLst>
        </pc:picChg>
        <pc:picChg chg="mod">
          <ac:chgData name="Ananth Mohan" userId="0+ntHPCRoNBLvPdhBUzfljBEc8fje1ZhpS6eiRuEUeE=" providerId="None" clId="Web-{6339A248-63F0-4B65-A5F8-D84F162A5944}" dt="2025-03-31T19:44:36.724" v="464" actId="1076"/>
          <ac:picMkLst>
            <pc:docMk/>
            <pc:sldMk cId="176403920" sldId="315"/>
            <ac:picMk id="9" creationId="{7591BE4A-A52B-516F-A8B2-9F7A72D68E34}"/>
          </ac:picMkLst>
        </pc:picChg>
        <pc:picChg chg="add mod">
          <ac:chgData name="Ananth Mohan" userId="0+ntHPCRoNBLvPdhBUzfljBEc8fje1ZhpS6eiRuEUeE=" providerId="None" clId="Web-{6339A248-63F0-4B65-A5F8-D84F162A5944}" dt="2025-03-31T19:45:55.556" v="484" actId="1076"/>
          <ac:picMkLst>
            <pc:docMk/>
            <pc:sldMk cId="176403920" sldId="315"/>
            <ac:picMk id="11" creationId="{EF887852-CA54-569A-5684-9A8DF7FBE2CA}"/>
          </ac:picMkLst>
        </pc:picChg>
        <pc:picChg chg="add mod">
          <ac:chgData name="Ananth Mohan" userId="0+ntHPCRoNBLvPdhBUzfljBEc8fje1ZhpS6eiRuEUeE=" providerId="None" clId="Web-{6339A248-63F0-4B65-A5F8-D84F162A5944}" dt="2025-03-31T19:46:36.965" v="487" actId="1076"/>
          <ac:picMkLst>
            <pc:docMk/>
            <pc:sldMk cId="176403920" sldId="315"/>
            <ac:picMk id="13" creationId="{C77884B1-1EDF-BDC6-A524-29AD8992C22A}"/>
          </ac:picMkLst>
        </pc:picChg>
      </pc:sldChg>
      <pc:sldChg chg="addSp delSp modSp">
        <pc:chgData name="Ananth Mohan" userId="0+ntHPCRoNBLvPdhBUzfljBEc8fje1ZhpS6eiRuEUeE=" providerId="None" clId="Web-{6339A248-63F0-4B65-A5F8-D84F162A5944}" dt="2025-03-31T20:19:59.922" v="960" actId="20577"/>
        <pc:sldMkLst>
          <pc:docMk/>
          <pc:sldMk cId="2425371351" sldId="319"/>
        </pc:sldMkLst>
        <pc:spChg chg="mod">
          <ac:chgData name="Ananth Mohan" userId="0+ntHPCRoNBLvPdhBUzfljBEc8fje1ZhpS6eiRuEUeE=" providerId="None" clId="Web-{6339A248-63F0-4B65-A5F8-D84F162A5944}" dt="2025-03-31T19:48:33.472" v="509" actId="14100"/>
          <ac:spMkLst>
            <pc:docMk/>
            <pc:sldMk cId="2425371351" sldId="319"/>
            <ac:spMk id="3" creationId="{547B8AAC-E0AE-F43E-5612-82419D1355A5}"/>
          </ac:spMkLst>
        </pc:spChg>
        <pc:spChg chg="mod">
          <ac:chgData name="Ananth Mohan" userId="0+ntHPCRoNBLvPdhBUzfljBEc8fje1ZhpS6eiRuEUeE=" providerId="None" clId="Web-{6339A248-63F0-4B65-A5F8-D84F162A5944}" dt="2025-03-31T19:50:09.899" v="510" actId="20577"/>
          <ac:spMkLst>
            <pc:docMk/>
            <pc:sldMk cId="2425371351" sldId="319"/>
            <ac:spMk id="11" creationId="{C333D830-EF48-B4AB-C735-6FCA2868A6AD}"/>
          </ac:spMkLst>
        </pc:spChg>
        <pc:spChg chg="mod">
          <ac:chgData name="Ananth Mohan" userId="0+ntHPCRoNBLvPdhBUzfljBEc8fje1ZhpS6eiRuEUeE=" providerId="None" clId="Web-{6339A248-63F0-4B65-A5F8-D84F162A5944}" dt="2025-03-31T19:48:29.190" v="506" actId="1076"/>
          <ac:spMkLst>
            <pc:docMk/>
            <pc:sldMk cId="2425371351" sldId="319"/>
            <ac:spMk id="14" creationId="{5493DB63-B8CD-A821-305B-42A43EE5944E}"/>
          </ac:spMkLst>
        </pc:spChg>
        <pc:spChg chg="mod">
          <ac:chgData name="Ananth Mohan" userId="0+ntHPCRoNBLvPdhBUzfljBEc8fje1ZhpS6eiRuEUeE=" providerId="None" clId="Web-{6339A248-63F0-4B65-A5F8-D84F162A5944}" dt="2025-03-31T19:48:29.206" v="507" actId="1076"/>
          <ac:spMkLst>
            <pc:docMk/>
            <pc:sldMk cId="2425371351" sldId="319"/>
            <ac:spMk id="16" creationId="{344A7A8C-2423-33BF-B018-D952E2AECA39}"/>
          </ac:spMkLst>
        </pc:spChg>
        <pc:spChg chg="mod">
          <ac:chgData name="Ananth Mohan" userId="0+ntHPCRoNBLvPdhBUzfljBEc8fje1ZhpS6eiRuEUeE=" providerId="None" clId="Web-{6339A248-63F0-4B65-A5F8-D84F162A5944}" dt="2025-03-31T19:48:29.237" v="508" actId="1076"/>
          <ac:spMkLst>
            <pc:docMk/>
            <pc:sldMk cId="2425371351" sldId="319"/>
            <ac:spMk id="17" creationId="{018EF8B0-2F0C-A02B-86CD-32B84A8E30CD}"/>
          </ac:spMkLst>
        </pc:spChg>
        <pc:spChg chg="mod">
          <ac:chgData name="Ananth Mohan" userId="0+ntHPCRoNBLvPdhBUzfljBEc8fje1ZhpS6eiRuEUeE=" providerId="None" clId="Web-{6339A248-63F0-4B65-A5F8-D84F162A5944}" dt="2025-03-31T19:48:25.440" v="505" actId="1076"/>
          <ac:spMkLst>
            <pc:docMk/>
            <pc:sldMk cId="2425371351" sldId="319"/>
            <ac:spMk id="18" creationId="{CEF21F44-C129-A148-18D9-D247C4048475}"/>
          </ac:spMkLst>
        </pc:spChg>
        <pc:spChg chg="add mod ord">
          <ac:chgData name="Ananth Mohan" userId="0+ntHPCRoNBLvPdhBUzfljBEc8fje1ZhpS6eiRuEUeE=" providerId="None" clId="Web-{6339A248-63F0-4B65-A5F8-D84F162A5944}" dt="2025-03-31T19:54:09.100" v="542" actId="1076"/>
          <ac:spMkLst>
            <pc:docMk/>
            <pc:sldMk cId="2425371351" sldId="319"/>
            <ac:spMk id="19" creationId="{8B7000CF-2B33-861B-E3CF-C1A50ABE074D}"/>
          </ac:spMkLst>
        </pc:spChg>
        <pc:spChg chg="add mod ord">
          <ac:chgData name="Ananth Mohan" userId="0+ntHPCRoNBLvPdhBUzfljBEc8fje1ZhpS6eiRuEUeE=" providerId="None" clId="Web-{6339A248-63F0-4B65-A5F8-D84F162A5944}" dt="2025-03-31T19:54:15.335" v="543" actId="1076"/>
          <ac:spMkLst>
            <pc:docMk/>
            <pc:sldMk cId="2425371351" sldId="319"/>
            <ac:spMk id="20" creationId="{C23F37FB-226C-322A-A7F6-2AEFE33EEB18}"/>
          </ac:spMkLst>
        </pc:spChg>
        <pc:spChg chg="add mod ord">
          <ac:chgData name="Ananth Mohan" userId="0+ntHPCRoNBLvPdhBUzfljBEc8fje1ZhpS6eiRuEUeE=" providerId="None" clId="Web-{6339A248-63F0-4B65-A5F8-D84F162A5944}" dt="2025-03-31T19:54:32.836" v="545" actId="1076"/>
          <ac:spMkLst>
            <pc:docMk/>
            <pc:sldMk cId="2425371351" sldId="319"/>
            <ac:spMk id="24" creationId="{2E49D5A8-5E88-E49A-8633-1BB791751E7C}"/>
          </ac:spMkLst>
        </pc:spChg>
        <pc:spChg chg="add mod ord">
          <ac:chgData name="Ananth Mohan" userId="0+ntHPCRoNBLvPdhBUzfljBEc8fje1ZhpS6eiRuEUeE=" providerId="None" clId="Web-{6339A248-63F0-4B65-A5F8-D84F162A5944}" dt="2025-03-31T19:54:40.461" v="546" actId="1076"/>
          <ac:spMkLst>
            <pc:docMk/>
            <pc:sldMk cId="2425371351" sldId="319"/>
            <ac:spMk id="25" creationId="{1F86C012-20B2-E864-0F1B-0F454C600FAA}"/>
          </ac:spMkLst>
        </pc:spChg>
        <pc:spChg chg="add mod">
          <ac:chgData name="Ananth Mohan" userId="0+ntHPCRoNBLvPdhBUzfljBEc8fje1ZhpS6eiRuEUeE=" providerId="None" clId="Web-{6339A248-63F0-4B65-A5F8-D84F162A5944}" dt="2025-03-31T20:15:14.109" v="870"/>
          <ac:spMkLst>
            <pc:docMk/>
            <pc:sldMk cId="2425371351" sldId="319"/>
            <ac:spMk id="27" creationId="{D6BB9188-66FB-E531-49D0-F138CEE99BFA}"/>
          </ac:spMkLst>
        </pc:spChg>
        <pc:spChg chg="add mod">
          <ac:chgData name="Ananth Mohan" userId="0+ntHPCRoNBLvPdhBUzfljBEc8fje1ZhpS6eiRuEUeE=" providerId="None" clId="Web-{6339A248-63F0-4B65-A5F8-D84F162A5944}" dt="2025-03-31T20:17:42.133" v="941" actId="20577"/>
          <ac:spMkLst>
            <pc:docMk/>
            <pc:sldMk cId="2425371351" sldId="319"/>
            <ac:spMk id="28" creationId="{AF069470-0CE6-01B3-E0F5-05D122236183}"/>
          </ac:spMkLst>
        </pc:spChg>
        <pc:spChg chg="add mod">
          <ac:chgData name="Ananth Mohan" userId="0+ntHPCRoNBLvPdhBUzfljBEc8fje1ZhpS6eiRuEUeE=" providerId="None" clId="Web-{6339A248-63F0-4B65-A5F8-D84F162A5944}" dt="2025-03-31T20:17:33.476" v="939" actId="1076"/>
          <ac:spMkLst>
            <pc:docMk/>
            <pc:sldMk cId="2425371351" sldId="319"/>
            <ac:spMk id="29" creationId="{32692454-6ACA-67E7-0949-015B9A41EF62}"/>
          </ac:spMkLst>
        </pc:spChg>
        <pc:spChg chg="add mod">
          <ac:chgData name="Ananth Mohan" userId="0+ntHPCRoNBLvPdhBUzfljBEc8fje1ZhpS6eiRuEUeE=" providerId="None" clId="Web-{6339A248-63F0-4B65-A5F8-D84F162A5944}" dt="2025-03-31T20:19:59.922" v="960" actId="20577"/>
          <ac:spMkLst>
            <pc:docMk/>
            <pc:sldMk cId="2425371351" sldId="319"/>
            <ac:spMk id="30" creationId="{755E3746-3A2A-39BA-FE57-1B03401682AB}"/>
          </ac:spMkLst>
        </pc:spChg>
        <pc:picChg chg="mod">
          <ac:chgData name="Ananth Mohan" userId="0+ntHPCRoNBLvPdhBUzfljBEc8fje1ZhpS6eiRuEUeE=" providerId="None" clId="Web-{6339A248-63F0-4B65-A5F8-D84F162A5944}" dt="2025-03-31T20:14:31.435" v="864" actId="1076"/>
          <ac:picMkLst>
            <pc:docMk/>
            <pc:sldMk cId="2425371351" sldId="319"/>
            <ac:picMk id="8" creationId="{47608A8B-539B-BC45-E7EA-5FC0D2FAAAD6}"/>
          </ac:picMkLst>
        </pc:picChg>
        <pc:picChg chg="add del mod">
          <ac:chgData name="Ananth Mohan" userId="0+ntHPCRoNBLvPdhBUzfljBEc8fje1ZhpS6eiRuEUeE=" providerId="None" clId="Web-{6339A248-63F0-4B65-A5F8-D84F162A5944}" dt="2025-03-31T20:14:12.965" v="860"/>
          <ac:picMkLst>
            <pc:docMk/>
            <pc:sldMk cId="2425371351" sldId="319"/>
            <ac:picMk id="26" creationId="{C2670B16-F7AB-CBA9-D728-CFE4678B7B94}"/>
          </ac:picMkLst>
        </pc:picChg>
      </pc:sldChg>
      <pc:sldChg chg="modSp">
        <pc:chgData name="Ananth Mohan" userId="0+ntHPCRoNBLvPdhBUzfljBEc8fje1ZhpS6eiRuEUeE=" providerId="None" clId="Web-{6339A248-63F0-4B65-A5F8-D84F162A5944}" dt="2025-03-31T20:02:19.815" v="772"/>
        <pc:sldMkLst>
          <pc:docMk/>
          <pc:sldMk cId="3592011414" sldId="321"/>
        </pc:sldMkLst>
        <pc:graphicFrameChg chg="mod modGraphic">
          <ac:chgData name="Ananth Mohan" userId="0+ntHPCRoNBLvPdhBUzfljBEc8fje1ZhpS6eiRuEUeE=" providerId="None" clId="Web-{6339A248-63F0-4B65-A5F8-D84F162A5944}" dt="2025-03-31T20:02:19.815" v="772"/>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6339A248-63F0-4B65-A5F8-D84F162A5944}" dt="2025-03-31T19:33:45.499" v="161" actId="20577"/>
        <pc:sldMkLst>
          <pc:docMk/>
          <pc:sldMk cId="2405440878" sldId="323"/>
        </pc:sldMkLst>
        <pc:spChg chg="mod">
          <ac:chgData name="Ananth Mohan" userId="0+ntHPCRoNBLvPdhBUzfljBEc8fje1ZhpS6eiRuEUeE=" providerId="None" clId="Web-{6339A248-63F0-4B65-A5F8-D84F162A5944}" dt="2025-03-31T19:33:45.499" v="161" actId="20577"/>
          <ac:spMkLst>
            <pc:docMk/>
            <pc:sldMk cId="2405440878" sldId="323"/>
            <ac:spMk id="2" creationId="{83ECCFBE-7491-0BE3-CC23-63CB7C661B94}"/>
          </ac:spMkLst>
        </pc:spChg>
      </pc:sldChg>
      <pc:sldChg chg="modSp">
        <pc:chgData name="Ananth Mohan" userId="0+ntHPCRoNBLvPdhBUzfljBEc8fje1ZhpS6eiRuEUeE=" providerId="None" clId="Web-{6339A248-63F0-4B65-A5F8-D84F162A5944}" dt="2025-03-31T19:32:03.447" v="42" actId="20577"/>
        <pc:sldMkLst>
          <pc:docMk/>
          <pc:sldMk cId="4175323384" sldId="327"/>
        </pc:sldMkLst>
        <pc:spChg chg="mod">
          <ac:chgData name="Ananth Mohan" userId="0+ntHPCRoNBLvPdhBUzfljBEc8fje1ZhpS6eiRuEUeE=" providerId="None" clId="Web-{6339A248-63F0-4B65-A5F8-D84F162A5944}" dt="2025-03-31T19:32:03.447" v="42" actId="20577"/>
          <ac:spMkLst>
            <pc:docMk/>
            <pc:sldMk cId="4175323384" sldId="327"/>
            <ac:spMk id="2" creationId="{68BF7734-01C3-4886-224F-F44A2E330C76}"/>
          </ac:spMkLst>
        </pc:spChg>
      </pc:sldChg>
      <pc:sldChg chg="ord">
        <pc:chgData name="Ananth Mohan" userId="0+ntHPCRoNBLvPdhBUzfljBEc8fje1ZhpS6eiRuEUeE=" providerId="None" clId="Web-{6339A248-63F0-4B65-A5F8-D84F162A5944}" dt="2025-03-31T21:51:04.842" v="966"/>
        <pc:sldMkLst>
          <pc:docMk/>
          <pc:sldMk cId="3339101643" sldId="331"/>
        </pc:sldMkLst>
      </pc:sldChg>
      <pc:sldChg chg="addSp modSp ord">
        <pc:chgData name="Ananth Mohan" userId="0+ntHPCRoNBLvPdhBUzfljBEc8fje1ZhpS6eiRuEUeE=" providerId="None" clId="Web-{6339A248-63F0-4B65-A5F8-D84F162A5944}" dt="2025-03-31T20:50:49.655" v="961"/>
        <pc:sldMkLst>
          <pc:docMk/>
          <pc:sldMk cId="2984145233" sldId="332"/>
        </pc:sldMkLst>
        <pc:spChg chg="add mod">
          <ac:chgData name="Ananth Mohan" userId="0+ntHPCRoNBLvPdhBUzfljBEc8fje1ZhpS6eiRuEUeE=" providerId="None" clId="Web-{6339A248-63F0-4B65-A5F8-D84F162A5944}" dt="2025-03-31T20:12:50.570" v="856" actId="14100"/>
          <ac:spMkLst>
            <pc:docMk/>
            <pc:sldMk cId="2984145233" sldId="332"/>
            <ac:spMk id="4" creationId="{C55CC787-2EC5-AA71-DBE1-4A5B8DEB7288}"/>
          </ac:spMkLst>
        </pc:spChg>
      </pc:sldChg>
      <pc:sldChg chg="addSp delSp modSp">
        <pc:chgData name="Ananth Mohan" userId="0+ntHPCRoNBLvPdhBUzfljBEc8fje1ZhpS6eiRuEUeE=" providerId="None" clId="Web-{6339A248-63F0-4B65-A5F8-D84F162A5944}" dt="2025-03-31T21:50:58.295" v="965"/>
        <pc:sldMkLst>
          <pc:docMk/>
          <pc:sldMk cId="2500797487" sldId="347"/>
        </pc:sldMkLst>
        <pc:spChg chg="mod">
          <ac:chgData name="Ananth Mohan" userId="0+ntHPCRoNBLvPdhBUzfljBEc8fje1ZhpS6eiRuEUeE=" providerId="None" clId="Web-{6339A248-63F0-4B65-A5F8-D84F162A5944}" dt="2025-03-31T19:36:49.900" v="283" actId="20577"/>
          <ac:spMkLst>
            <pc:docMk/>
            <pc:sldMk cId="2500797487" sldId="347"/>
            <ac:spMk id="2" creationId="{485DF40F-A2BE-7FCA-1A3A-BB7AF3975D06}"/>
          </ac:spMkLst>
        </pc:spChg>
        <pc:spChg chg="del mod">
          <ac:chgData name="Ananth Mohan" userId="0+ntHPCRoNBLvPdhBUzfljBEc8fje1ZhpS6eiRuEUeE=" providerId="None" clId="Web-{6339A248-63F0-4B65-A5F8-D84F162A5944}" dt="2025-03-31T21:50:58.295" v="965"/>
          <ac:spMkLst>
            <pc:docMk/>
            <pc:sldMk cId="2500797487" sldId="347"/>
            <ac:spMk id="3" creationId="{CB0AFB46-0B16-ABFF-7AD1-333585FC7E62}"/>
          </ac:spMkLst>
        </pc:spChg>
        <pc:spChg chg="mod">
          <ac:chgData name="Ananth Mohan" userId="0+ntHPCRoNBLvPdhBUzfljBEc8fje1ZhpS6eiRuEUeE=" providerId="None" clId="Web-{6339A248-63F0-4B65-A5F8-D84F162A5944}" dt="2025-03-31T19:34:10.501" v="163" actId="14100"/>
          <ac:spMkLst>
            <pc:docMk/>
            <pc:sldMk cId="2500797487" sldId="347"/>
            <ac:spMk id="4" creationId="{0436AAC5-6691-9296-C101-FBDC33CD8ABB}"/>
          </ac:spMkLst>
        </pc:spChg>
        <pc:spChg chg="del mod">
          <ac:chgData name="Ananth Mohan" userId="0+ntHPCRoNBLvPdhBUzfljBEc8fje1ZhpS6eiRuEUeE=" providerId="None" clId="Web-{6339A248-63F0-4B65-A5F8-D84F162A5944}" dt="2025-03-31T19:34:34.549" v="173"/>
          <ac:spMkLst>
            <pc:docMk/>
            <pc:sldMk cId="2500797487" sldId="347"/>
            <ac:spMk id="7" creationId="{9DE10510-FE6D-6BBC-3FD8-8C64039469D6}"/>
          </ac:spMkLst>
        </pc:spChg>
        <pc:spChg chg="add del">
          <ac:chgData name="Ananth Mohan" userId="0+ntHPCRoNBLvPdhBUzfljBEc8fje1ZhpS6eiRuEUeE=" providerId="None" clId="Web-{6339A248-63F0-4B65-A5F8-D84F162A5944}" dt="2025-03-31T19:34:32.768" v="172"/>
          <ac:spMkLst>
            <pc:docMk/>
            <pc:sldMk cId="2500797487" sldId="347"/>
            <ac:spMk id="8" creationId="{0DD560A0-6621-AE02-A84D-69D9C1C38336}"/>
          </ac:spMkLst>
        </pc:spChg>
        <pc:spChg chg="add mod">
          <ac:chgData name="Ananth Mohan" userId="0+ntHPCRoNBLvPdhBUzfljBEc8fje1ZhpS6eiRuEUeE=" providerId="None" clId="Web-{6339A248-63F0-4B65-A5F8-D84F162A5944}" dt="2025-03-31T19:35:46.209" v="188" actId="14100"/>
          <ac:spMkLst>
            <pc:docMk/>
            <pc:sldMk cId="2500797487" sldId="347"/>
            <ac:spMk id="9" creationId="{83ECA547-9C53-BFA8-DED3-51DB3DF56654}"/>
          </ac:spMkLst>
        </pc:spChg>
        <pc:spChg chg="add mod">
          <ac:chgData name="Ananth Mohan" userId="0+ntHPCRoNBLvPdhBUzfljBEc8fje1ZhpS6eiRuEUeE=" providerId="None" clId="Web-{6339A248-63F0-4B65-A5F8-D84F162A5944}" dt="2025-03-31T19:35:50.288" v="189" actId="14100"/>
          <ac:spMkLst>
            <pc:docMk/>
            <pc:sldMk cId="2500797487" sldId="347"/>
            <ac:spMk id="10" creationId="{53021C72-2004-4CC4-ACC8-4F8DDCAA13A0}"/>
          </ac:spMkLst>
        </pc:spChg>
        <pc:spChg chg="add mod">
          <ac:chgData name="Ananth Mohan" userId="0+ntHPCRoNBLvPdhBUzfljBEc8fje1ZhpS6eiRuEUeE=" providerId="None" clId="Web-{6339A248-63F0-4B65-A5F8-D84F162A5944}" dt="2025-03-31T19:35:38.240" v="185" actId="14100"/>
          <ac:spMkLst>
            <pc:docMk/>
            <pc:sldMk cId="2500797487" sldId="347"/>
            <ac:spMk id="11" creationId="{956771FA-3F27-3FD5-56D4-9E4A57A723A1}"/>
          </ac:spMkLst>
        </pc:spChg>
        <pc:spChg chg="add mod">
          <ac:chgData name="Ananth Mohan" userId="0+ntHPCRoNBLvPdhBUzfljBEc8fje1ZhpS6eiRuEUeE=" providerId="None" clId="Web-{6339A248-63F0-4B65-A5F8-D84F162A5944}" dt="2025-03-31T19:36:08.039" v="197" actId="20577"/>
          <ac:spMkLst>
            <pc:docMk/>
            <pc:sldMk cId="2500797487" sldId="347"/>
            <ac:spMk id="12" creationId="{8FDF6BC4-B338-0946-B58A-18A0585F0A25}"/>
          </ac:spMkLst>
        </pc:spChg>
        <pc:spChg chg="add mod">
          <ac:chgData name="Ananth Mohan" userId="0+ntHPCRoNBLvPdhBUzfljBEc8fje1ZhpS6eiRuEUeE=" providerId="None" clId="Web-{6339A248-63F0-4B65-A5F8-D84F162A5944}" dt="2025-03-31T19:36:10.726" v="207" actId="20577"/>
          <ac:spMkLst>
            <pc:docMk/>
            <pc:sldMk cId="2500797487" sldId="347"/>
            <ac:spMk id="13" creationId="{63FB5F97-CCD6-FD33-C065-EBB3DAD6988A}"/>
          </ac:spMkLst>
        </pc:spChg>
        <pc:spChg chg="add mod">
          <ac:chgData name="Ananth Mohan" userId="0+ntHPCRoNBLvPdhBUzfljBEc8fje1ZhpS6eiRuEUeE=" providerId="None" clId="Web-{6339A248-63F0-4B65-A5F8-D84F162A5944}" dt="2025-03-31T19:36:12.445" v="211" actId="20577"/>
          <ac:spMkLst>
            <pc:docMk/>
            <pc:sldMk cId="2500797487" sldId="347"/>
            <ac:spMk id="14" creationId="{8FE5420A-34F5-E31E-52A7-5DB921C42296}"/>
          </ac:spMkLst>
        </pc:spChg>
      </pc:sldChg>
      <pc:sldChg chg="addSp delSp modSp new">
        <pc:chgData name="Ananth Mohan" userId="0+ntHPCRoNBLvPdhBUzfljBEc8fje1ZhpS6eiRuEUeE=" providerId="None" clId="Web-{6339A248-63F0-4B65-A5F8-D84F162A5944}" dt="2025-03-31T20:12:26.662" v="848" actId="20577"/>
        <pc:sldMkLst>
          <pc:docMk/>
          <pc:sldMk cId="2880087684" sldId="348"/>
        </pc:sldMkLst>
        <pc:spChg chg="mod">
          <ac:chgData name="Ananth Mohan" userId="0+ntHPCRoNBLvPdhBUzfljBEc8fje1ZhpS6eiRuEUeE=" providerId="None" clId="Web-{6339A248-63F0-4B65-A5F8-D84F162A5944}" dt="2025-03-31T20:02:50.630" v="798" actId="20577"/>
          <ac:spMkLst>
            <pc:docMk/>
            <pc:sldMk cId="2880087684" sldId="348"/>
            <ac:spMk id="2" creationId="{D90EB400-F4EC-6607-7CF6-7C0C50430077}"/>
          </ac:spMkLst>
        </pc:spChg>
        <pc:spChg chg="del">
          <ac:chgData name="Ananth Mohan" userId="0+ntHPCRoNBLvPdhBUzfljBEc8fje1ZhpS6eiRuEUeE=" providerId="None" clId="Web-{6339A248-63F0-4B65-A5F8-D84F162A5944}" dt="2025-03-31T20:02:58.693" v="800"/>
          <ac:spMkLst>
            <pc:docMk/>
            <pc:sldMk cId="2880087684" sldId="348"/>
            <ac:spMk id="3" creationId="{CB763D4D-D8AB-24D7-8C42-D0C79048CD22}"/>
          </ac:spMkLst>
        </pc:spChg>
        <pc:spChg chg="del">
          <ac:chgData name="Ananth Mohan" userId="0+ntHPCRoNBLvPdhBUzfljBEc8fje1ZhpS6eiRuEUeE=" providerId="None" clId="Web-{6339A248-63F0-4B65-A5F8-D84F162A5944}" dt="2025-03-31T20:02:58.693" v="799"/>
          <ac:spMkLst>
            <pc:docMk/>
            <pc:sldMk cId="2880087684" sldId="348"/>
            <ac:spMk id="4" creationId="{27E20321-40D7-CAE2-61A2-22D1EF163771}"/>
          </ac:spMkLst>
        </pc:spChg>
        <pc:spChg chg="add mod">
          <ac:chgData name="Ananth Mohan" userId="0+ntHPCRoNBLvPdhBUzfljBEc8fje1ZhpS6eiRuEUeE=" providerId="None" clId="Web-{6339A248-63F0-4B65-A5F8-D84F162A5944}" dt="2025-03-31T20:03:19.241" v="804" actId="1076"/>
          <ac:spMkLst>
            <pc:docMk/>
            <pc:sldMk cId="2880087684" sldId="348"/>
            <ac:spMk id="8" creationId="{80D2BD5D-90E3-1B8E-E16F-19C43AA75280}"/>
          </ac:spMkLst>
        </pc:spChg>
        <pc:spChg chg="add mod">
          <ac:chgData name="Ananth Mohan" userId="0+ntHPCRoNBLvPdhBUzfljBEc8fje1ZhpS6eiRuEUeE=" providerId="None" clId="Web-{6339A248-63F0-4B65-A5F8-D84F162A5944}" dt="2025-03-31T20:11:50.207" v="831" actId="20577"/>
          <ac:spMkLst>
            <pc:docMk/>
            <pc:sldMk cId="2880087684" sldId="348"/>
            <ac:spMk id="9" creationId="{6BB85C60-00EE-E514-3CAE-B89B2632143A}"/>
          </ac:spMkLst>
        </pc:spChg>
        <pc:spChg chg="add mod">
          <ac:chgData name="Ananth Mohan" userId="0+ntHPCRoNBLvPdhBUzfljBEc8fje1ZhpS6eiRuEUeE=" providerId="None" clId="Web-{6339A248-63F0-4B65-A5F8-D84F162A5944}" dt="2025-03-31T20:12:09.958" v="843" actId="20577"/>
          <ac:spMkLst>
            <pc:docMk/>
            <pc:sldMk cId="2880087684" sldId="348"/>
            <ac:spMk id="10" creationId="{6D10DF30-FA5D-881A-C5E1-8E876DCB99ED}"/>
          </ac:spMkLst>
        </pc:spChg>
        <pc:spChg chg="add mod">
          <ac:chgData name="Ananth Mohan" userId="0+ntHPCRoNBLvPdhBUzfljBEc8fje1ZhpS6eiRuEUeE=" providerId="None" clId="Web-{6339A248-63F0-4B65-A5F8-D84F162A5944}" dt="2025-03-31T20:12:26.662" v="848" actId="20577"/>
          <ac:spMkLst>
            <pc:docMk/>
            <pc:sldMk cId="2880087684" sldId="348"/>
            <ac:spMk id="11" creationId="{8E211EE9-C564-38CE-4031-3B67357BD962}"/>
          </ac:spMkLst>
        </pc:spChg>
      </pc:sldChg>
      <pc:sldChg chg="add ord replId">
        <pc:chgData name="Ananth Mohan" userId="0+ntHPCRoNBLvPdhBUzfljBEc8fje1ZhpS6eiRuEUeE=" providerId="None" clId="Web-{6339A248-63F0-4B65-A5F8-D84F162A5944}" dt="2025-03-31T20:51:50.032" v="963"/>
        <pc:sldMkLst>
          <pc:docMk/>
          <pc:sldMk cId="1548128766" sldId="349"/>
        </pc:sldMkLst>
      </pc:sldChg>
    </pc:docChg>
  </pc:docChgLst>
  <pc:docChgLst>
    <pc:chgData name="Yao Liu" userId="De98wOxqXTFY8++esdgi1+Besv75b2e3DCsfKbqDwqA=" providerId="None" clId="Web-{AD5AE330-6FA6-4D52-81F4-D1E7B06BEFEB}"/>
    <pc:docChg chg="addSld delSld modSld sldOrd modSection">
      <pc:chgData name="Yao Liu" userId="De98wOxqXTFY8++esdgi1+Besv75b2e3DCsfKbqDwqA=" providerId="None" clId="Web-{AD5AE330-6FA6-4D52-81F4-D1E7B06BEFEB}" dt="2025-03-30T23:20:49.968" v="956"/>
      <pc:docMkLst>
        <pc:docMk/>
      </pc:docMkLst>
      <pc:sldChg chg="ord">
        <pc:chgData name="Yao Liu" userId="De98wOxqXTFY8++esdgi1+Besv75b2e3DCsfKbqDwqA=" providerId="None" clId="Web-{AD5AE330-6FA6-4D52-81F4-D1E7B06BEFEB}" dt="2025-03-30T23:20:49.968" v="956"/>
        <pc:sldMkLst>
          <pc:docMk/>
          <pc:sldMk cId="583893953" sldId="259"/>
        </pc:sldMkLst>
      </pc:sldChg>
      <pc:sldChg chg="addSp delSp modSp del">
        <pc:chgData name="Yao Liu" userId="De98wOxqXTFY8++esdgi1+Besv75b2e3DCsfKbqDwqA=" providerId="None" clId="Web-{AD5AE330-6FA6-4D52-81F4-D1E7B06BEFEB}" dt="2025-03-30T22:58:15.622" v="6"/>
        <pc:sldMkLst>
          <pc:docMk/>
          <pc:sldMk cId="3779385204" sldId="340"/>
        </pc:sldMkLst>
        <pc:picChg chg="add del mod">
          <ac:chgData name="Yao Liu" userId="De98wOxqXTFY8++esdgi1+Besv75b2e3DCsfKbqDwqA=" providerId="None" clId="Web-{AD5AE330-6FA6-4D52-81F4-D1E7B06BEFEB}" dt="2025-03-30T22:57:45.965" v="2"/>
          <ac:picMkLst>
            <pc:docMk/>
            <pc:sldMk cId="3779385204" sldId="340"/>
            <ac:picMk id="4" creationId="{C756F36F-6C17-73D6-0308-829BE51DDC59}"/>
          </ac:picMkLst>
        </pc:picChg>
        <pc:picChg chg="add del mod">
          <ac:chgData name="Yao Liu" userId="De98wOxqXTFY8++esdgi1+Besv75b2e3DCsfKbqDwqA=" providerId="None" clId="Web-{AD5AE330-6FA6-4D52-81F4-D1E7B06BEFEB}" dt="2025-03-30T22:57:54.465" v="4"/>
          <ac:picMkLst>
            <pc:docMk/>
            <pc:sldMk cId="3779385204" sldId="340"/>
            <ac:picMk id="7" creationId="{9305EF84-AABF-A697-7DC4-6BC04E700799}"/>
          </ac:picMkLst>
        </pc:picChg>
      </pc:sldChg>
      <pc:sldChg chg="modSp">
        <pc:chgData name="Yao Liu" userId="De98wOxqXTFY8++esdgi1+Besv75b2e3DCsfKbqDwqA=" providerId="None" clId="Web-{AD5AE330-6FA6-4D52-81F4-D1E7B06BEFEB}" dt="2025-03-30T22:58:50.170" v="40" actId="20577"/>
        <pc:sldMkLst>
          <pc:docMk/>
          <pc:sldMk cId="3433391391" sldId="342"/>
        </pc:sldMkLst>
        <pc:spChg chg="mod">
          <ac:chgData name="Yao Liu" userId="De98wOxqXTFY8++esdgi1+Besv75b2e3DCsfKbqDwqA=" providerId="None" clId="Web-{AD5AE330-6FA6-4D52-81F4-D1E7B06BEFEB}" dt="2025-03-30T22:58:50.170" v="40" actId="20577"/>
          <ac:spMkLst>
            <pc:docMk/>
            <pc:sldMk cId="3433391391" sldId="342"/>
            <ac:spMk id="66" creationId="{00000000-0000-0000-0000-000000000000}"/>
          </ac:spMkLst>
        </pc:spChg>
      </pc:sldChg>
      <pc:sldChg chg="delSp">
        <pc:chgData name="Yao Liu" userId="De98wOxqXTFY8++esdgi1+Besv75b2e3DCsfKbqDwqA=" providerId="None" clId="Web-{AD5AE330-6FA6-4D52-81F4-D1E7B06BEFEB}" dt="2025-03-30T23:15:14.286" v="955"/>
        <pc:sldMkLst>
          <pc:docMk/>
          <pc:sldMk cId="983447619" sldId="343"/>
        </pc:sldMkLst>
        <pc:picChg chg="del">
          <ac:chgData name="Yao Liu" userId="De98wOxqXTFY8++esdgi1+Besv75b2e3DCsfKbqDwqA=" providerId="None" clId="Web-{AD5AE330-6FA6-4D52-81F4-D1E7B06BEFEB}" dt="2025-03-30T23:15:14.286" v="955"/>
          <ac:picMkLst>
            <pc:docMk/>
            <pc:sldMk cId="983447619" sldId="343"/>
            <ac:picMk id="7" creationId="{CCEA2544-215F-D829-287F-DD4878072A28}"/>
          </ac:picMkLst>
        </pc:picChg>
      </pc:sldChg>
      <pc:sldChg chg="addSp delSp modSp add">
        <pc:chgData name="Yao Liu" userId="De98wOxqXTFY8++esdgi1+Besv75b2e3DCsfKbqDwqA=" providerId="None" clId="Web-{AD5AE330-6FA6-4D52-81F4-D1E7B06BEFEB}" dt="2025-03-30T23:15:03.395" v="954" actId="1076"/>
        <pc:sldMkLst>
          <pc:docMk/>
          <pc:sldMk cId="691607026" sldId="344"/>
        </pc:sldMkLst>
        <pc:spChg chg="mod">
          <ac:chgData name="Yao Liu" userId="De98wOxqXTFY8++esdgi1+Besv75b2e3DCsfKbqDwqA=" providerId="None" clId="Web-{AD5AE330-6FA6-4D52-81F4-D1E7B06BEFEB}" dt="2025-03-30T23:15:03.286" v="947" actId="1076"/>
          <ac:spMkLst>
            <pc:docMk/>
            <pc:sldMk cId="691607026" sldId="344"/>
            <ac:spMk id="240" creationId="{00000000-0000-0000-0000-000000000000}"/>
          </ac:spMkLst>
        </pc:spChg>
        <pc:spChg chg="mod">
          <ac:chgData name="Yao Liu" userId="De98wOxqXTFY8++esdgi1+Besv75b2e3DCsfKbqDwqA=" providerId="None" clId="Web-{AD5AE330-6FA6-4D52-81F4-D1E7B06BEFEB}" dt="2025-03-30T23:15:03.333" v="950" actId="1076"/>
          <ac:spMkLst>
            <pc:docMk/>
            <pc:sldMk cId="691607026" sldId="344"/>
            <ac:spMk id="242" creationId="{00000000-0000-0000-0000-000000000000}"/>
          </ac:spMkLst>
        </pc:spChg>
        <pc:spChg chg="del">
          <ac:chgData name="Yao Liu" userId="De98wOxqXTFY8++esdgi1+Besv75b2e3DCsfKbqDwqA=" providerId="None" clId="Web-{AD5AE330-6FA6-4D52-81F4-D1E7B06BEFEB}" dt="2025-03-30T23:07:52.864" v="891"/>
          <ac:spMkLst>
            <pc:docMk/>
            <pc:sldMk cId="691607026" sldId="344"/>
            <ac:spMk id="243" creationId="{00000000-0000-0000-0000-000000000000}"/>
          </ac:spMkLst>
        </pc:spChg>
        <pc:spChg chg="mod">
          <ac:chgData name="Yao Liu" userId="De98wOxqXTFY8++esdgi1+Besv75b2e3DCsfKbqDwqA=" providerId="None" clId="Web-{AD5AE330-6FA6-4D52-81F4-D1E7B06BEFEB}" dt="2025-03-30T23:15:03.270" v="946" actId="1076"/>
          <ac:spMkLst>
            <pc:docMk/>
            <pc:sldMk cId="691607026" sldId="344"/>
            <ac:spMk id="244" creationId="{00000000-0000-0000-0000-000000000000}"/>
          </ac:spMkLst>
        </pc:spChg>
        <pc:spChg chg="mod">
          <ac:chgData name="Yao Liu" userId="De98wOxqXTFY8++esdgi1+Besv75b2e3DCsfKbqDwqA=" providerId="None" clId="Web-{AD5AE330-6FA6-4D52-81F4-D1E7B06BEFEB}" dt="2025-03-30T23:15:03.301" v="948" actId="1076"/>
          <ac:spMkLst>
            <pc:docMk/>
            <pc:sldMk cId="691607026" sldId="344"/>
            <ac:spMk id="245" creationId="{00000000-0000-0000-0000-000000000000}"/>
          </ac:spMkLst>
        </pc:spChg>
        <pc:spChg chg="mod">
          <ac:chgData name="Yao Liu" userId="De98wOxqXTFY8++esdgi1+Besv75b2e3DCsfKbqDwqA=" providerId="None" clId="Web-{AD5AE330-6FA6-4D52-81F4-D1E7B06BEFEB}" dt="2025-03-30T23:15:03.317" v="949" actId="1076"/>
          <ac:spMkLst>
            <pc:docMk/>
            <pc:sldMk cId="691607026" sldId="344"/>
            <ac:spMk id="246" creationId="{00000000-0000-0000-0000-000000000000}"/>
          </ac:spMkLst>
        </pc:spChg>
        <pc:spChg chg="mod">
          <ac:chgData name="Yao Liu" userId="De98wOxqXTFY8++esdgi1+Besv75b2e3DCsfKbqDwqA=" providerId="None" clId="Web-{AD5AE330-6FA6-4D52-81F4-D1E7B06BEFEB}" dt="2025-03-30T23:15:03.348" v="951" actId="1076"/>
          <ac:spMkLst>
            <pc:docMk/>
            <pc:sldMk cId="691607026" sldId="344"/>
            <ac:spMk id="248" creationId="{00000000-0000-0000-0000-000000000000}"/>
          </ac:spMkLst>
        </pc:spChg>
        <pc:spChg chg="mod">
          <ac:chgData name="Yao Liu" userId="De98wOxqXTFY8++esdgi1+Besv75b2e3DCsfKbqDwqA=" providerId="None" clId="Web-{AD5AE330-6FA6-4D52-81F4-D1E7B06BEFEB}" dt="2025-03-30T22:58:29.482" v="24" actId="20577"/>
          <ac:spMkLst>
            <pc:docMk/>
            <pc:sldMk cId="691607026" sldId="344"/>
            <ac:spMk id="249" creationId="{00000000-0000-0000-0000-000000000000}"/>
          </ac:spMkLst>
        </pc:spChg>
        <pc:spChg chg="del">
          <ac:chgData name="Yao Liu" userId="De98wOxqXTFY8++esdgi1+Besv75b2e3DCsfKbqDwqA=" providerId="None" clId="Web-{AD5AE330-6FA6-4D52-81F4-D1E7B06BEFEB}" dt="2025-03-30T23:07:44.239" v="886"/>
          <ac:spMkLst>
            <pc:docMk/>
            <pc:sldMk cId="691607026" sldId="344"/>
            <ac:spMk id="251" creationId="{00000000-0000-0000-0000-000000000000}"/>
          </ac:spMkLst>
        </pc:spChg>
        <pc:picChg chg="add mod">
          <ac:chgData name="Yao Liu" userId="De98wOxqXTFY8++esdgi1+Besv75b2e3DCsfKbqDwqA=" providerId="None" clId="Web-{AD5AE330-6FA6-4D52-81F4-D1E7B06BEFEB}" dt="2025-03-30T23:15:03.364" v="952" actId="1076"/>
          <ac:picMkLst>
            <pc:docMk/>
            <pc:sldMk cId="691607026" sldId="344"/>
            <ac:picMk id="2" creationId="{F50A6D7B-23B6-8131-B7FD-F82DCC2ED199}"/>
          </ac:picMkLst>
        </pc:picChg>
        <pc:picChg chg="add mod">
          <ac:chgData name="Yao Liu" userId="De98wOxqXTFY8++esdgi1+Besv75b2e3DCsfKbqDwqA=" providerId="None" clId="Web-{AD5AE330-6FA6-4D52-81F4-D1E7B06BEFEB}" dt="2025-03-30T23:15:03.380" v="953" actId="1076"/>
          <ac:picMkLst>
            <pc:docMk/>
            <pc:sldMk cId="691607026" sldId="344"/>
            <ac:picMk id="3" creationId="{3D47E083-D805-C460-1DA6-59C66F4737A7}"/>
          </ac:picMkLst>
        </pc:picChg>
        <pc:picChg chg="add del mod">
          <ac:chgData name="Yao Liu" userId="De98wOxqXTFY8++esdgi1+Besv75b2e3DCsfKbqDwqA=" providerId="None" clId="Web-{AD5AE330-6FA6-4D52-81F4-D1E7B06BEFEB}" dt="2025-03-30T23:13:58.487" v="938"/>
          <ac:picMkLst>
            <pc:docMk/>
            <pc:sldMk cId="691607026" sldId="344"/>
            <ac:picMk id="4" creationId="{493544D6-159A-E74F-0B11-E8B9681FF2FE}"/>
          </ac:picMkLst>
        </pc:picChg>
        <pc:picChg chg="add mod">
          <ac:chgData name="Yao Liu" userId="De98wOxqXTFY8++esdgi1+Besv75b2e3DCsfKbqDwqA=" providerId="None" clId="Web-{AD5AE330-6FA6-4D52-81F4-D1E7B06BEFEB}" dt="2025-03-30T23:15:03.395" v="954" actId="1076"/>
          <ac:picMkLst>
            <pc:docMk/>
            <pc:sldMk cId="691607026" sldId="344"/>
            <ac:picMk id="5" creationId="{0A27F79F-893A-0EA8-0738-F16721CE32C6}"/>
          </ac:picMkLst>
        </pc:picChg>
        <pc:picChg chg="del">
          <ac:chgData name="Yao Liu" userId="De98wOxqXTFY8++esdgi1+Besv75b2e3DCsfKbqDwqA=" providerId="None" clId="Web-{AD5AE330-6FA6-4D52-81F4-D1E7B06BEFEB}" dt="2025-03-30T23:07:52.114" v="890"/>
          <ac:picMkLst>
            <pc:docMk/>
            <pc:sldMk cId="691607026" sldId="344"/>
            <ac:picMk id="252" creationId="{00000000-0000-0000-0000-000000000000}"/>
          </ac:picMkLst>
        </pc:picChg>
        <pc:cxnChg chg="del">
          <ac:chgData name="Yao Liu" userId="De98wOxqXTFY8++esdgi1+Besv75b2e3DCsfKbqDwqA=" providerId="None" clId="Web-{AD5AE330-6FA6-4D52-81F4-D1E7B06BEFEB}" dt="2025-03-30T23:07:49.411" v="888"/>
          <ac:cxnSpMkLst>
            <pc:docMk/>
            <pc:sldMk cId="691607026" sldId="344"/>
            <ac:cxnSpMk id="238" creationId="{00000000-0000-0000-0000-000000000000}"/>
          </ac:cxnSpMkLst>
        </pc:cxnChg>
        <pc:cxnChg chg="del mod">
          <ac:chgData name="Yao Liu" userId="De98wOxqXTFY8++esdgi1+Besv75b2e3DCsfKbqDwqA=" providerId="None" clId="Web-{AD5AE330-6FA6-4D52-81F4-D1E7B06BEFEB}" dt="2025-03-30T23:07:50.833" v="889"/>
          <ac:cxnSpMkLst>
            <pc:docMk/>
            <pc:sldMk cId="691607026" sldId="344"/>
            <ac:cxnSpMk id="239" creationId="{00000000-0000-0000-0000-000000000000}"/>
          </ac:cxnSpMkLst>
        </pc:cxnChg>
        <pc:cxnChg chg="del mod">
          <ac:chgData name="Yao Liu" userId="De98wOxqXTFY8++esdgi1+Besv75b2e3DCsfKbqDwqA=" providerId="None" clId="Web-{AD5AE330-6FA6-4D52-81F4-D1E7B06BEFEB}" dt="2025-03-30T23:07:47.739" v="887"/>
          <ac:cxnSpMkLst>
            <pc:docMk/>
            <pc:sldMk cId="691607026" sldId="344"/>
            <ac:cxnSpMk id="241" creationId="{00000000-0000-0000-0000-000000000000}"/>
          </ac:cxnSpMkLst>
        </pc:cxnChg>
        <pc:cxnChg chg="del">
          <ac:chgData name="Yao Liu" userId="De98wOxqXTFY8++esdgi1+Besv75b2e3DCsfKbqDwqA=" providerId="None" clId="Web-{AD5AE330-6FA6-4D52-81F4-D1E7B06BEFEB}" dt="2025-03-30T23:08:07.443" v="899"/>
          <ac:cxnSpMkLst>
            <pc:docMk/>
            <pc:sldMk cId="691607026" sldId="344"/>
            <ac:cxnSpMk id="247" creationId="{00000000-0000-0000-0000-000000000000}"/>
          </ac:cxnSpMkLst>
        </pc:cxnChg>
        <pc:cxnChg chg="del">
          <ac:chgData name="Yao Liu" userId="De98wOxqXTFY8++esdgi1+Besv75b2e3DCsfKbqDwqA=" providerId="None" clId="Web-{AD5AE330-6FA6-4D52-81F4-D1E7B06BEFEB}" dt="2025-03-30T23:07:54.489" v="892"/>
          <ac:cxnSpMkLst>
            <pc:docMk/>
            <pc:sldMk cId="691607026" sldId="344"/>
            <ac:cxnSpMk id="250" creationId="{00000000-0000-0000-0000-000000000000}"/>
          </ac:cxnSpMkLst>
        </pc:cxnChg>
      </pc:sldChg>
      <pc:sldMasterChg chg="addSldLayout">
        <pc:chgData name="Yao Liu" userId="De98wOxqXTFY8++esdgi1+Besv75b2e3DCsfKbqDwqA=" providerId="None" clId="Web-{AD5AE330-6FA6-4D52-81F4-D1E7B06BEFEB}" dt="2025-03-30T22:58:10.794" v="5"/>
        <pc:sldMasterMkLst>
          <pc:docMk/>
          <pc:sldMasterMk cId="3595336832" sldId="2147483708"/>
        </pc:sldMasterMkLst>
        <pc:sldLayoutChg chg="add">
          <pc:chgData name="Yao Liu" userId="De98wOxqXTFY8++esdgi1+Besv75b2e3DCsfKbqDwqA=" providerId="None" clId="Web-{AD5AE330-6FA6-4D52-81F4-D1E7B06BEFEB}" dt="2025-03-30T22:58:10.794" v="5"/>
          <pc:sldLayoutMkLst>
            <pc:docMk/>
            <pc:sldMasterMk cId="3595336832" sldId="2147483708"/>
            <pc:sldLayoutMk cId="2950555318" sldId="2147483727"/>
          </pc:sldLayoutMkLst>
        </pc:sldLayoutChg>
      </pc:sldMasterChg>
    </pc:docChg>
  </pc:docChgLst>
  <pc:docChgLst>
    <pc:chgData name="Farha Shireen" userId="K9hHn9oINz5vZ9EtNhWdkbocU8fYfQRPeYvfmnVYJ7Q=" providerId="None" clId="Web-{B44F4217-3E7E-4ACF-AC95-E94CB5FF257C}"/>
    <pc:docChg chg="addSld delSld modSld sldOrd modSection">
      <pc:chgData name="Farha Shireen" userId="K9hHn9oINz5vZ9EtNhWdkbocU8fYfQRPeYvfmnVYJ7Q=" providerId="None" clId="Web-{B44F4217-3E7E-4ACF-AC95-E94CB5FF257C}" dt="2025-03-28T04:19:05.405" v="61" actId="20577"/>
      <pc:docMkLst>
        <pc:docMk/>
      </pc:docMkLst>
      <pc:sldChg chg="new del">
        <pc:chgData name="Farha Shireen" userId="K9hHn9oINz5vZ9EtNhWdkbocU8fYfQRPeYvfmnVYJ7Q=" providerId="None" clId="Web-{B44F4217-3E7E-4ACF-AC95-E94CB5FF257C}" dt="2025-03-28T04:17:28.749" v="23"/>
        <pc:sldMkLst>
          <pc:docMk/>
          <pc:sldMk cId="1553718011" sldId="328"/>
        </pc:sldMkLst>
      </pc:sldChg>
      <pc:sldChg chg="new del">
        <pc:chgData name="Farha Shireen" userId="K9hHn9oINz5vZ9EtNhWdkbocU8fYfQRPeYvfmnVYJ7Q=" providerId="None" clId="Web-{B44F4217-3E7E-4ACF-AC95-E94CB5FF257C}" dt="2025-03-28T04:17:32.655" v="25"/>
        <pc:sldMkLst>
          <pc:docMk/>
          <pc:sldMk cId="2628501814" sldId="329"/>
        </pc:sldMkLst>
      </pc:sldChg>
      <pc:sldChg chg="new del">
        <pc:chgData name="Farha Shireen" userId="K9hHn9oINz5vZ9EtNhWdkbocU8fYfQRPeYvfmnVYJ7Q=" providerId="None" clId="Web-{B44F4217-3E7E-4ACF-AC95-E94CB5FF257C}" dt="2025-03-28T04:17:31.296" v="24"/>
        <pc:sldMkLst>
          <pc:docMk/>
          <pc:sldMk cId="786876055" sldId="330"/>
        </pc:sldMkLst>
      </pc:sldChg>
      <pc:sldChg chg="addSp delSp modSp add ord replId">
        <pc:chgData name="Farha Shireen" userId="K9hHn9oINz5vZ9EtNhWdkbocU8fYfQRPeYvfmnVYJ7Q=" providerId="None" clId="Web-{B44F4217-3E7E-4ACF-AC95-E94CB5FF257C}" dt="2025-03-28T04:19:05.405" v="61" actId="20577"/>
        <pc:sldMkLst>
          <pc:docMk/>
          <pc:sldMk cId="3339101643" sldId="331"/>
        </pc:sldMkLst>
        <pc:spChg chg="mod">
          <ac:chgData name="Farha Shireen" userId="K9hHn9oINz5vZ9EtNhWdkbocU8fYfQRPeYvfmnVYJ7Q=" providerId="None" clId="Web-{B44F4217-3E7E-4ACF-AC95-E94CB5FF257C}" dt="2025-03-28T04:19:05.405" v="61" actId="20577"/>
          <ac:spMkLst>
            <pc:docMk/>
            <pc:sldMk cId="3339101643" sldId="331"/>
            <ac:spMk id="2" creationId="{C0D48634-8B2F-DB94-82B5-1769279554D1}"/>
          </ac:spMkLst>
        </pc:spChg>
        <pc:graphicFrameChg chg="add del mod">
          <ac:chgData name="Farha Shireen" userId="K9hHn9oINz5vZ9EtNhWdkbocU8fYfQRPeYvfmnVYJ7Q=" providerId="None" clId="Web-{B44F4217-3E7E-4ACF-AC95-E94CB5FF257C}" dt="2025-03-28T04:17:16.936" v="19"/>
          <ac:graphicFrameMkLst>
            <pc:docMk/>
            <pc:sldMk cId="3339101643" sldId="331"/>
            <ac:graphicFrameMk id="4" creationId="{68A0923E-1D81-52ED-5620-77ACB93BB803}"/>
          </ac:graphicFrameMkLst>
        </pc:graphicFrameChg>
        <pc:graphicFrameChg chg="add del mod">
          <ac:chgData name="Farha Shireen" userId="K9hHn9oINz5vZ9EtNhWdkbocU8fYfQRPeYvfmnVYJ7Q=" providerId="None" clId="Web-{B44F4217-3E7E-4ACF-AC95-E94CB5FF257C}" dt="2025-03-28T04:17:18.577" v="20"/>
          <ac:graphicFrameMkLst>
            <pc:docMk/>
            <pc:sldMk cId="3339101643" sldId="331"/>
            <ac:graphicFrameMk id="8" creationId="{518FEF4D-EB0C-684E-50FA-662EA29405DA}"/>
          </ac:graphicFrameMkLst>
        </pc:graphicFrameChg>
      </pc:sldChg>
      <pc:sldChg chg="modSp new">
        <pc:chgData name="Farha Shireen" userId="K9hHn9oINz5vZ9EtNhWdkbocU8fYfQRPeYvfmnVYJ7Q=" providerId="None" clId="Web-{B44F4217-3E7E-4ACF-AC95-E94CB5FF257C}" dt="2025-03-28T04:18:56.093" v="60" actId="20577"/>
        <pc:sldMkLst>
          <pc:docMk/>
          <pc:sldMk cId="2984145233" sldId="332"/>
        </pc:sldMkLst>
        <pc:spChg chg="mod">
          <ac:chgData name="Farha Shireen" userId="K9hHn9oINz5vZ9EtNhWdkbocU8fYfQRPeYvfmnVYJ7Q=" providerId="None" clId="Web-{B44F4217-3E7E-4ACF-AC95-E94CB5FF257C}" dt="2025-03-28T04:18:56.093" v="60" actId="20577"/>
          <ac:spMkLst>
            <pc:docMk/>
            <pc:sldMk cId="2984145233" sldId="332"/>
            <ac:spMk id="2" creationId="{7548A678-69B2-CD3D-E543-1F6C2C1B28A5}"/>
          </ac:spMkLst>
        </pc:spChg>
      </pc:sldChg>
      <pc:sldChg chg="addSp delSp modSp new">
        <pc:chgData name="Farha Shireen" userId="K9hHn9oINz5vZ9EtNhWdkbocU8fYfQRPeYvfmnVYJ7Q=" providerId="None" clId="Web-{B44F4217-3E7E-4ACF-AC95-E94CB5FF257C}" dt="2025-03-28T04:18:14.218" v="46"/>
        <pc:sldMkLst>
          <pc:docMk/>
          <pc:sldMk cId="773216494" sldId="333"/>
        </pc:sldMkLst>
        <pc:spChg chg="mod">
          <ac:chgData name="Farha Shireen" userId="K9hHn9oINz5vZ9EtNhWdkbocU8fYfQRPeYvfmnVYJ7Q=" providerId="None" clId="Web-{B44F4217-3E7E-4ACF-AC95-E94CB5FF257C}" dt="2025-03-28T04:18:11.671" v="45" actId="20577"/>
          <ac:spMkLst>
            <pc:docMk/>
            <pc:sldMk cId="773216494" sldId="333"/>
            <ac:spMk id="2" creationId="{6EF2D7B4-863B-4D4E-323A-EC5ECCA0C30C}"/>
          </ac:spMkLst>
        </pc:spChg>
        <pc:graphicFrameChg chg="add del mod">
          <ac:chgData name="Farha Shireen" userId="K9hHn9oINz5vZ9EtNhWdkbocU8fYfQRPeYvfmnVYJ7Q=" providerId="None" clId="Web-{B44F4217-3E7E-4ACF-AC95-E94CB5FF257C}" dt="2025-03-28T04:18:14.218" v="46"/>
          <ac:graphicFrameMkLst>
            <pc:docMk/>
            <pc:sldMk cId="773216494" sldId="333"/>
            <ac:graphicFrameMk id="8" creationId="{0A2DC31C-6FBA-BE6A-A229-28EF95248AFC}"/>
          </ac:graphicFrameMkLst>
        </pc:graphicFrameChg>
      </pc:sldChg>
    </pc:docChg>
  </pc:docChgLst>
  <pc:docChgLst>
    <pc:chgData name="Yijun Wang" userId="Of/0Pj+qBr5fypY8jeq4N4QA/9LywGn1V9GniuUBQzk=" providerId="None" clId="Web-{B91BFCBC-06B3-4F1E-A9BB-B67BC5C4E3C7}"/>
    <pc:docChg chg="addSld modSld">
      <pc:chgData name="Yijun Wang" userId="Of/0Pj+qBr5fypY8jeq4N4QA/9LywGn1V9GniuUBQzk=" providerId="None" clId="Web-{B91BFCBC-06B3-4F1E-A9BB-B67BC5C4E3C7}" dt="2025-02-17T22:54:06.936" v="339"/>
      <pc:docMkLst>
        <pc:docMk/>
      </pc:docMkLst>
      <pc:sldChg chg="addSp delSp modSp add replId">
        <pc:chgData name="Yijun Wang" userId="Of/0Pj+qBr5fypY8jeq4N4QA/9LywGn1V9GniuUBQzk=" providerId="None" clId="Web-{B91BFCBC-06B3-4F1E-A9BB-B67BC5C4E3C7}" dt="2025-02-17T22:53:39.310" v="310" actId="14100"/>
        <pc:sldMkLst>
          <pc:docMk/>
          <pc:sldMk cId="1200415147" sldId="294"/>
        </pc:sldMkLst>
      </pc:sldChg>
      <pc:sldChg chg="delSp modSp add replId">
        <pc:chgData name="Yijun Wang" userId="Of/0Pj+qBr5fypY8jeq4N4QA/9LywGn1V9GniuUBQzk=" providerId="None" clId="Web-{B91BFCBC-06B3-4F1E-A9BB-B67BC5C4E3C7}" dt="2025-02-17T22:54:06.936" v="339"/>
        <pc:sldMkLst>
          <pc:docMk/>
          <pc:sldMk cId="4061164691" sldId="295"/>
        </pc:sldMkLst>
      </pc:sldChg>
    </pc:docChg>
  </pc:docChgLst>
  <pc:docChgLst>
    <pc:chgData name="Ananth Mohan" userId="0+ntHPCRoNBLvPdhBUzfljBEc8fje1ZhpS6eiRuEUeE=" providerId="None" clId="Web-{FECE6F22-CEDD-436E-BF92-9EFB5E807895}"/>
    <pc:docChg chg="modSld">
      <pc:chgData name="Ananth Mohan" userId="0+ntHPCRoNBLvPdhBUzfljBEc8fje1ZhpS6eiRuEUeE=" providerId="None" clId="Web-{FECE6F22-CEDD-436E-BF92-9EFB5E807895}" dt="2025-02-10T15:24:12.122" v="118" actId="20577"/>
      <pc:docMkLst>
        <pc:docMk/>
      </pc:docMkLst>
      <pc:sldChg chg="modSp">
        <pc:chgData name="Ananth Mohan" userId="0+ntHPCRoNBLvPdhBUzfljBEc8fje1ZhpS6eiRuEUeE=" providerId="None" clId="Web-{FECE6F22-CEDD-436E-BF92-9EFB5E807895}" dt="2025-02-10T15:19:55.012" v="9" actId="20577"/>
        <pc:sldMkLst>
          <pc:docMk/>
          <pc:sldMk cId="3745251106" sldId="277"/>
        </pc:sldMkLst>
      </pc:sldChg>
      <pc:sldChg chg="modSp">
        <pc:chgData name="Ananth Mohan" userId="0+ntHPCRoNBLvPdhBUzfljBEc8fje1ZhpS6eiRuEUeE=" providerId="None" clId="Web-{FECE6F22-CEDD-436E-BF92-9EFB5E807895}" dt="2025-02-10T15:20:15.387" v="18"/>
        <pc:sldMkLst>
          <pc:docMk/>
          <pc:sldMk cId="2674854915" sldId="278"/>
        </pc:sldMkLst>
        <pc:graphicFrameChg chg="mod modGraphic">
          <ac:chgData name="Ananth Mohan" userId="0+ntHPCRoNBLvPdhBUzfljBEc8fje1ZhpS6eiRuEUeE=" providerId="None" clId="Web-{FECE6F22-CEDD-436E-BF92-9EFB5E807895}" dt="2025-02-10T15:20:15.387" v="18"/>
          <ac:graphicFrameMkLst>
            <pc:docMk/>
            <pc:sldMk cId="2674854915" sldId="278"/>
            <ac:graphicFrameMk id="3" creationId="{427E4103-3F36-82BA-6FDF-4B26466D0BB2}"/>
          </ac:graphicFrameMkLst>
        </pc:graphicFrameChg>
      </pc:sldChg>
      <pc:sldChg chg="addSp delSp">
        <pc:chgData name="Ananth Mohan" userId="0+ntHPCRoNBLvPdhBUzfljBEc8fje1ZhpS6eiRuEUeE=" providerId="None" clId="Web-{FECE6F22-CEDD-436E-BF92-9EFB5E807895}" dt="2025-02-10T15:20:44.012" v="20"/>
        <pc:sldMkLst>
          <pc:docMk/>
          <pc:sldMk cId="1554789273" sldId="279"/>
        </pc:sldMkLst>
      </pc:sldChg>
      <pc:sldChg chg="modSp">
        <pc:chgData name="Ananth Mohan" userId="0+ntHPCRoNBLvPdhBUzfljBEc8fje1ZhpS6eiRuEUeE=" providerId="None" clId="Web-{FECE6F22-CEDD-436E-BF92-9EFB5E807895}" dt="2025-02-10T15:24:12.122" v="118" actId="20577"/>
        <pc:sldMkLst>
          <pc:docMk/>
          <pc:sldMk cId="2959983989" sldId="280"/>
        </pc:sldMkLst>
        <pc:spChg chg="mod">
          <ac:chgData name="Ananth Mohan" userId="0+ntHPCRoNBLvPdhBUzfljBEc8fje1ZhpS6eiRuEUeE=" providerId="None" clId="Web-{FECE6F22-CEDD-436E-BF92-9EFB5E807895}" dt="2025-02-10T15:24:12.122" v="118" actId="20577"/>
          <ac:spMkLst>
            <pc:docMk/>
            <pc:sldMk cId="2959983989" sldId="280"/>
            <ac:spMk id="4" creationId="{CC44F5C8-E993-82DB-D0D0-F78D89C27980}"/>
          </ac:spMkLst>
        </pc:spChg>
      </pc:sldChg>
      <pc:sldChg chg="modSp">
        <pc:chgData name="Ananth Mohan" userId="0+ntHPCRoNBLvPdhBUzfljBEc8fje1ZhpS6eiRuEUeE=" providerId="None" clId="Web-{FECE6F22-CEDD-436E-BF92-9EFB5E807895}" dt="2025-02-10T15:19:16.090" v="2" actId="20577"/>
        <pc:sldMkLst>
          <pc:docMk/>
          <pc:sldMk cId="1701462827" sldId="281"/>
        </pc:sldMkLst>
        <pc:spChg chg="mod">
          <ac:chgData name="Ananth Mohan" userId="0+ntHPCRoNBLvPdhBUzfljBEc8fje1ZhpS6eiRuEUeE=" providerId="None" clId="Web-{FECE6F22-CEDD-436E-BF92-9EFB5E807895}" dt="2025-02-10T15:19:16.090" v="2" actId="20577"/>
          <ac:spMkLst>
            <pc:docMk/>
            <pc:sldMk cId="1701462827" sldId="281"/>
            <ac:spMk id="4" creationId="{30DD847F-326E-F441-C754-2915B93BF84A}"/>
          </ac:spMkLst>
        </pc:spChg>
      </pc:sldChg>
    </pc:docChg>
  </pc:docChgLst>
  <pc:docChgLst>
    <pc:chgData name="Ananth Mohan" userId="0+ntHPCRoNBLvPdhBUzfljBEc8fje1ZhpS6eiRuEUeE=" providerId="None" clId="Web-{BC7A7E1D-1E59-4D2E-B61C-A861E4410042}"/>
    <pc:docChg chg="sldOrd modSection">
      <pc:chgData name="Ananth Mohan" userId="0+ntHPCRoNBLvPdhBUzfljBEc8fje1ZhpS6eiRuEUeE=" providerId="None" clId="Web-{BC7A7E1D-1E59-4D2E-B61C-A861E4410042}" dt="2025-04-02T15:17:00.164" v="0"/>
      <pc:docMkLst>
        <pc:docMk/>
      </pc:docMkLst>
      <pc:sldChg chg="ord">
        <pc:chgData name="Ananth Mohan" userId="0+ntHPCRoNBLvPdhBUzfljBEc8fje1ZhpS6eiRuEUeE=" providerId="None" clId="Web-{BC7A7E1D-1E59-4D2E-B61C-A861E4410042}" dt="2025-04-02T15:17:00.164" v="0"/>
        <pc:sldMkLst>
          <pc:docMk/>
          <pc:sldMk cId="1810752695" sldId="350"/>
        </pc:sldMkLst>
      </pc:sldChg>
    </pc:docChg>
  </pc:docChgLst>
  <pc:docChgLst>
    <pc:chgData name="Shih Min Lin" userId="EZMguJyP4QRPSMfRfjN+Y1sL5Ac+4RMpWotTWDpLLe0=" providerId="None" clId="Web-{52052479-E356-409E-882B-1081D104299B}"/>
    <pc:docChg chg="modSld">
      <pc:chgData name="Shih Min Lin" userId="EZMguJyP4QRPSMfRfjN+Y1sL5Ac+4RMpWotTWDpLLe0=" providerId="None" clId="Web-{52052479-E356-409E-882B-1081D104299B}" dt="2025-03-31T00:20:09.110" v="3"/>
      <pc:docMkLst>
        <pc:docMk/>
      </pc:docMkLst>
      <pc:sldChg chg="delSp">
        <pc:chgData name="Shih Min Lin" userId="EZMguJyP4QRPSMfRfjN+Y1sL5Ac+4RMpWotTWDpLLe0=" providerId="None" clId="Web-{52052479-E356-409E-882B-1081D104299B}" dt="2025-03-31T00:20:09.110" v="3"/>
        <pc:sldMkLst>
          <pc:docMk/>
          <pc:sldMk cId="2822259883" sldId="326"/>
        </pc:sldMkLst>
        <pc:spChg chg="del">
          <ac:chgData name="Shih Min Lin" userId="EZMguJyP4QRPSMfRfjN+Y1sL5Ac+4RMpWotTWDpLLe0=" providerId="None" clId="Web-{52052479-E356-409E-882B-1081D104299B}" dt="2025-03-31T00:20:09.110" v="3"/>
          <ac:spMkLst>
            <pc:docMk/>
            <pc:sldMk cId="2822259883" sldId="326"/>
            <ac:spMk id="17" creationId="{ED07A194-C762-DB18-2412-F5AD3FB150E3}"/>
          </ac:spMkLst>
        </pc:spChg>
        <pc:spChg chg="del">
          <ac:chgData name="Shih Min Lin" userId="EZMguJyP4QRPSMfRfjN+Y1sL5Ac+4RMpWotTWDpLLe0=" providerId="None" clId="Web-{52052479-E356-409E-882B-1081D104299B}" dt="2025-03-31T00:20:02.938" v="0"/>
          <ac:spMkLst>
            <pc:docMk/>
            <pc:sldMk cId="2822259883" sldId="326"/>
            <ac:spMk id="19" creationId="{0DC5CA96-22AE-6343-6D49-A1712D2F4654}"/>
          </ac:spMkLst>
        </pc:spChg>
        <pc:picChg chg="del">
          <ac:chgData name="Shih Min Lin" userId="EZMguJyP4QRPSMfRfjN+Y1sL5Ac+4RMpWotTWDpLLe0=" providerId="None" clId="Web-{52052479-E356-409E-882B-1081D104299B}" dt="2025-03-31T00:20:08.392" v="1"/>
          <ac:picMkLst>
            <pc:docMk/>
            <pc:sldMk cId="2822259883" sldId="326"/>
            <ac:picMk id="9" creationId="{35C16CB8-46E0-74DB-8DA0-A4FBE7A306E1}"/>
          </ac:picMkLst>
        </pc:picChg>
        <pc:picChg chg="del">
          <ac:chgData name="Shih Min Lin" userId="EZMguJyP4QRPSMfRfjN+Y1sL5Ac+4RMpWotTWDpLLe0=" providerId="None" clId="Web-{52052479-E356-409E-882B-1081D104299B}" dt="2025-03-31T00:20:08.735" v="2"/>
          <ac:picMkLst>
            <pc:docMk/>
            <pc:sldMk cId="2822259883" sldId="326"/>
            <ac:picMk id="23" creationId="{15C1D9BF-3E3B-52EF-EFA8-B32C06C6856E}"/>
          </ac:picMkLst>
        </pc:picChg>
      </pc:sldChg>
    </pc:docChg>
  </pc:docChgLst>
  <pc:docChgLst>
    <pc:chgData name="Ananth Mohan" userId="0+ntHPCRoNBLvPdhBUzfljBEc8fje1ZhpS6eiRuEUeE=" providerId="None" clId="Web-{E5A1DBE0-3217-4B1C-A322-0396E7DD6A6B}"/>
    <pc:docChg chg="sldOrd">
      <pc:chgData name="Ananth Mohan" userId="0+ntHPCRoNBLvPdhBUzfljBEc8fje1ZhpS6eiRuEUeE=" providerId="None" clId="Web-{E5A1DBE0-3217-4B1C-A322-0396E7DD6A6B}" dt="2025-02-21T02:23:13.773" v="2"/>
      <pc:docMkLst>
        <pc:docMk/>
      </pc:docMkLst>
      <pc:sldChg chg="ord">
        <pc:chgData name="Ananth Mohan" userId="0+ntHPCRoNBLvPdhBUzfljBEc8fje1ZhpS6eiRuEUeE=" providerId="None" clId="Web-{E5A1DBE0-3217-4B1C-A322-0396E7DD6A6B}" dt="2025-02-21T02:23:01.663" v="0"/>
        <pc:sldMkLst>
          <pc:docMk/>
          <pc:sldMk cId="903857103" sldId="293"/>
        </pc:sldMkLst>
      </pc:sldChg>
      <pc:sldChg chg="ord">
        <pc:chgData name="Ananth Mohan" userId="0+ntHPCRoNBLvPdhBUzfljBEc8fje1ZhpS6eiRuEUeE=" providerId="None" clId="Web-{E5A1DBE0-3217-4B1C-A322-0396E7DD6A6B}" dt="2025-02-21T02:23:13.773" v="2"/>
        <pc:sldMkLst>
          <pc:docMk/>
          <pc:sldMk cId="938709557" sldId="295"/>
        </pc:sldMkLst>
      </pc:sldChg>
      <pc:sldChg chg="ord">
        <pc:chgData name="Ananth Mohan" userId="0+ntHPCRoNBLvPdhBUzfljBEc8fje1ZhpS6eiRuEUeE=" providerId="None" clId="Web-{E5A1DBE0-3217-4B1C-A322-0396E7DD6A6B}" dt="2025-02-21T02:23:13.773" v="1"/>
        <pc:sldMkLst>
          <pc:docMk/>
          <pc:sldMk cId="2921373889" sldId="296"/>
        </pc:sldMkLst>
      </pc:sldChg>
    </pc:docChg>
  </pc:docChgLst>
  <pc:docChgLst>
    <pc:chgData name="Yijun Wang" userId="Of/0Pj+qBr5fypY8jeq4N4QA/9LywGn1V9GniuUBQzk=" providerId="None" clId="Web-{DBA3AE69-0306-4341-AAFD-4E85D71557DB}"/>
    <pc:docChg chg="addSld delSld modSld">
      <pc:chgData name="Yijun Wang" userId="Of/0Pj+qBr5fypY8jeq4N4QA/9LywGn1V9GniuUBQzk=" providerId="None" clId="Web-{DBA3AE69-0306-4341-AAFD-4E85D71557DB}" dt="2025-02-18T05:26:33.649" v="479"/>
      <pc:docMkLst>
        <pc:docMk/>
      </pc:docMkLst>
      <pc:sldChg chg="add del">
        <pc:chgData name="Yijun Wang" userId="Of/0Pj+qBr5fypY8jeq4N4QA/9LywGn1V9GniuUBQzk=" providerId="None" clId="Web-{DBA3AE69-0306-4341-AAFD-4E85D71557DB}" dt="2025-02-18T05:03:02.125" v="80"/>
        <pc:sldMkLst>
          <pc:docMk/>
          <pc:sldMk cId="903857103" sldId="293"/>
        </pc:sldMkLst>
      </pc:sldChg>
      <pc:sldChg chg="del">
        <pc:chgData name="Yijun Wang" userId="Of/0Pj+qBr5fypY8jeq4N4QA/9LywGn1V9GniuUBQzk=" providerId="None" clId="Web-{DBA3AE69-0306-4341-AAFD-4E85D71557DB}" dt="2025-02-18T04:57:02.015" v="20"/>
        <pc:sldMkLst>
          <pc:docMk/>
          <pc:sldMk cId="1200415147" sldId="294"/>
        </pc:sldMkLst>
      </pc:sldChg>
      <pc:sldChg chg="addSp delSp modSp add replId">
        <pc:chgData name="Yijun Wang" userId="Of/0Pj+qBr5fypY8jeq4N4QA/9LywGn1V9GniuUBQzk=" providerId="None" clId="Web-{DBA3AE69-0306-4341-AAFD-4E85D71557DB}" dt="2025-02-18T05:26:33.649" v="479"/>
        <pc:sldMkLst>
          <pc:docMk/>
          <pc:sldMk cId="938709557" sldId="295"/>
        </pc:sldMkLst>
        <pc:spChg chg="add del mod">
          <ac:chgData name="Yijun Wang" userId="Of/0Pj+qBr5fypY8jeq4N4QA/9LywGn1V9GniuUBQzk=" providerId="None" clId="Web-{DBA3AE69-0306-4341-AAFD-4E85D71557DB}" dt="2025-02-18T05:25:31.118" v="469"/>
          <ac:spMkLst>
            <pc:docMk/>
            <pc:sldMk cId="938709557" sldId="295"/>
            <ac:spMk id="4" creationId="{CFBCD385-10EC-1F8E-641A-750ACA7DB21C}"/>
          </ac:spMkLst>
        </pc:spChg>
        <pc:spChg chg="add del mod">
          <ac:chgData name="Yijun Wang" userId="Of/0Pj+qBr5fypY8jeq4N4QA/9LywGn1V9GniuUBQzk=" providerId="None" clId="Web-{DBA3AE69-0306-4341-AAFD-4E85D71557DB}" dt="2025-02-18T05:25:31.118" v="468"/>
          <ac:spMkLst>
            <pc:docMk/>
            <pc:sldMk cId="938709557" sldId="295"/>
            <ac:spMk id="8" creationId="{BB43AFC3-DC8B-1386-D456-8F3A13988175}"/>
          </ac:spMkLst>
        </pc:spChg>
        <pc:spChg chg="add del mod">
          <ac:chgData name="Yijun Wang" userId="Of/0Pj+qBr5fypY8jeq4N4QA/9LywGn1V9GniuUBQzk=" providerId="None" clId="Web-{DBA3AE69-0306-4341-AAFD-4E85D71557DB}" dt="2025-02-18T05:25:31.118" v="467"/>
          <ac:spMkLst>
            <pc:docMk/>
            <pc:sldMk cId="938709557" sldId="295"/>
            <ac:spMk id="26" creationId="{A91B8503-4502-3EE6-0167-AA369942C7E8}"/>
          </ac:spMkLst>
        </pc:spChg>
        <pc:spChg chg="add del mod">
          <ac:chgData name="Yijun Wang" userId="Of/0Pj+qBr5fypY8jeq4N4QA/9LywGn1V9GniuUBQzk=" providerId="None" clId="Web-{DBA3AE69-0306-4341-AAFD-4E85D71557DB}" dt="2025-02-18T05:25:31.118" v="466"/>
          <ac:spMkLst>
            <pc:docMk/>
            <pc:sldMk cId="938709557" sldId="295"/>
            <ac:spMk id="27" creationId="{21C748A3-8939-E533-73F6-ADBE46BD1602}"/>
          </ac:spMkLst>
        </pc:spChg>
        <pc:spChg chg="add mod">
          <ac:chgData name="Yijun Wang" userId="Of/0Pj+qBr5fypY8jeq4N4QA/9LywGn1V9GniuUBQzk=" providerId="None" clId="Web-{DBA3AE69-0306-4341-AAFD-4E85D71557DB}" dt="2025-02-18T05:25:31.118" v="465"/>
          <ac:spMkLst>
            <pc:docMk/>
            <pc:sldMk cId="938709557" sldId="295"/>
            <ac:spMk id="28" creationId="{E851AB98-D525-D5D2-FF28-0E58391A588F}"/>
          </ac:spMkLst>
        </pc:spChg>
        <pc:spChg chg="add mod">
          <ac:chgData name="Yijun Wang" userId="Of/0Pj+qBr5fypY8jeq4N4QA/9LywGn1V9GniuUBQzk=" providerId="None" clId="Web-{DBA3AE69-0306-4341-AAFD-4E85D71557DB}" dt="2025-02-18T05:25:31.118" v="464"/>
          <ac:spMkLst>
            <pc:docMk/>
            <pc:sldMk cId="938709557" sldId="295"/>
            <ac:spMk id="29" creationId="{ED7B2379-5608-5699-584C-85979A0C751D}"/>
          </ac:spMkLst>
        </pc:spChg>
        <pc:spChg chg="add mod">
          <ac:chgData name="Yijun Wang" userId="Of/0Pj+qBr5fypY8jeq4N4QA/9LywGn1V9GniuUBQzk=" providerId="None" clId="Web-{DBA3AE69-0306-4341-AAFD-4E85D71557DB}" dt="2025-02-18T05:25:31.118" v="463"/>
          <ac:spMkLst>
            <pc:docMk/>
            <pc:sldMk cId="938709557" sldId="295"/>
            <ac:spMk id="30" creationId="{E3B7AC58-E916-B251-7A1C-E32692CA245B}"/>
          </ac:spMkLst>
        </pc:spChg>
        <pc:spChg chg="add mod">
          <ac:chgData name="Yijun Wang" userId="Of/0Pj+qBr5fypY8jeq4N4QA/9LywGn1V9GniuUBQzk=" providerId="None" clId="Web-{DBA3AE69-0306-4341-AAFD-4E85D71557DB}" dt="2025-02-18T05:25:31.118" v="462"/>
          <ac:spMkLst>
            <pc:docMk/>
            <pc:sldMk cId="938709557" sldId="295"/>
            <ac:spMk id="40" creationId="{FE3A8987-C163-367B-F8F9-A256ED75A002}"/>
          </ac:spMkLst>
        </pc:spChg>
        <pc:spChg chg="add mod">
          <ac:chgData name="Yijun Wang" userId="Of/0Pj+qBr5fypY8jeq4N4QA/9LywGn1V9GniuUBQzk=" providerId="None" clId="Web-{DBA3AE69-0306-4341-AAFD-4E85D71557DB}" dt="2025-02-18T05:25:31.118" v="461"/>
          <ac:spMkLst>
            <pc:docMk/>
            <pc:sldMk cId="938709557" sldId="295"/>
            <ac:spMk id="41" creationId="{BAD514AE-21EA-C352-EF3F-07B1C23A0345}"/>
          </ac:spMkLst>
        </pc:spChg>
        <pc:cxnChg chg="add mod">
          <ac:chgData name="Yijun Wang" userId="Of/0Pj+qBr5fypY8jeq4N4QA/9LywGn1V9GniuUBQzk=" providerId="None" clId="Web-{DBA3AE69-0306-4341-AAFD-4E85D71557DB}" dt="2025-02-18T05:25:26.164" v="444" actId="1076"/>
          <ac:cxnSpMkLst>
            <pc:docMk/>
            <pc:sldMk cId="938709557" sldId="295"/>
            <ac:cxnSpMk id="32" creationId="{9CB852E3-D4ED-44F5-EC89-598921F849E5}"/>
          </ac:cxnSpMkLst>
        </pc:cxnChg>
        <pc:cxnChg chg="add mod">
          <ac:chgData name="Yijun Wang" userId="Of/0Pj+qBr5fypY8jeq4N4QA/9LywGn1V9GniuUBQzk=" providerId="None" clId="Web-{DBA3AE69-0306-4341-AAFD-4E85D71557DB}" dt="2025-02-18T05:25:26.164" v="443" actId="1076"/>
          <ac:cxnSpMkLst>
            <pc:docMk/>
            <pc:sldMk cId="938709557" sldId="295"/>
            <ac:cxnSpMk id="33" creationId="{EE44C75F-4CDC-F9C5-C1A7-A409CA117331}"/>
          </ac:cxnSpMkLst>
        </pc:cxnChg>
        <pc:cxnChg chg="add mod">
          <ac:chgData name="Yijun Wang" userId="Of/0Pj+qBr5fypY8jeq4N4QA/9LywGn1V9GniuUBQzk=" providerId="None" clId="Web-{DBA3AE69-0306-4341-AAFD-4E85D71557DB}" dt="2025-02-18T05:25:26.164" v="442" actId="1076"/>
          <ac:cxnSpMkLst>
            <pc:docMk/>
            <pc:sldMk cId="938709557" sldId="295"/>
            <ac:cxnSpMk id="34" creationId="{4177F8D6-DDC4-DE54-09E7-603BF0C5A004}"/>
          </ac:cxnSpMkLst>
        </pc:cxnChg>
        <pc:cxnChg chg="add mod">
          <ac:chgData name="Yijun Wang" userId="Of/0Pj+qBr5fypY8jeq4N4QA/9LywGn1V9GniuUBQzk=" providerId="None" clId="Web-{DBA3AE69-0306-4341-AAFD-4E85D71557DB}" dt="2025-02-18T05:25:26.164" v="441" actId="1076"/>
          <ac:cxnSpMkLst>
            <pc:docMk/>
            <pc:sldMk cId="938709557" sldId="295"/>
            <ac:cxnSpMk id="35" creationId="{3781F19A-4AB1-24E7-3D42-B244292D5088}"/>
          </ac:cxnSpMkLst>
        </pc:cxnChg>
        <pc:cxnChg chg="add mod">
          <ac:chgData name="Yijun Wang" userId="Of/0Pj+qBr5fypY8jeq4N4QA/9LywGn1V9GniuUBQzk=" providerId="None" clId="Web-{DBA3AE69-0306-4341-AAFD-4E85D71557DB}" dt="2025-02-18T05:25:26.164" v="440" actId="1076"/>
          <ac:cxnSpMkLst>
            <pc:docMk/>
            <pc:sldMk cId="938709557" sldId="295"/>
            <ac:cxnSpMk id="36" creationId="{4C7BD5AD-596B-D58C-92B9-10B5B1C52168}"/>
          </ac:cxnSpMkLst>
        </pc:cxnChg>
        <pc:cxnChg chg="add mod">
          <ac:chgData name="Yijun Wang" userId="Of/0Pj+qBr5fypY8jeq4N4QA/9LywGn1V9GniuUBQzk=" providerId="None" clId="Web-{DBA3AE69-0306-4341-AAFD-4E85D71557DB}" dt="2025-02-18T05:25:26.164" v="439" actId="1076"/>
          <ac:cxnSpMkLst>
            <pc:docMk/>
            <pc:sldMk cId="938709557" sldId="295"/>
            <ac:cxnSpMk id="37" creationId="{CEB8CD7C-6533-7A5F-F5D6-02BADBC055B3}"/>
          </ac:cxnSpMkLst>
        </pc:cxnChg>
        <pc:cxnChg chg="add mod">
          <ac:chgData name="Yijun Wang" userId="Of/0Pj+qBr5fypY8jeq4N4QA/9LywGn1V9GniuUBQzk=" providerId="None" clId="Web-{DBA3AE69-0306-4341-AAFD-4E85D71557DB}" dt="2025-02-18T05:25:26.164" v="438" actId="1076"/>
          <ac:cxnSpMkLst>
            <pc:docMk/>
            <pc:sldMk cId="938709557" sldId="295"/>
            <ac:cxnSpMk id="38" creationId="{38516B29-2DDD-3FB4-8F52-298F0F74CE88}"/>
          </ac:cxnSpMkLst>
        </pc:cxnChg>
      </pc:sldChg>
      <pc:sldChg chg="delSp del">
        <pc:chgData name="Yijun Wang" userId="Of/0Pj+qBr5fypY8jeq4N4QA/9LywGn1V9GniuUBQzk=" providerId="None" clId="Web-{DBA3AE69-0306-4341-AAFD-4E85D71557DB}" dt="2025-02-18T04:52:38.607" v="1"/>
        <pc:sldMkLst>
          <pc:docMk/>
          <pc:sldMk cId="4061164691" sldId="295"/>
        </pc:sldMkLst>
      </pc:sldChg>
    </pc:docChg>
  </pc:docChgLst>
  <pc:docChgLst>
    <pc:chgData name="Yijun Wang" userId="Of/0Pj+qBr5fypY8jeq4N4QA/9LywGn1V9GniuUBQzk=" providerId="None" clId="Web-{D9ACA0B6-F974-4B7A-9202-F6ED55973ABD}"/>
    <pc:docChg chg="addSld modSld sldOrd">
      <pc:chgData name="Yijun Wang" userId="Of/0Pj+qBr5fypY8jeq4N4QA/9LywGn1V9GniuUBQzk=" providerId="None" clId="Web-{D9ACA0B6-F974-4B7A-9202-F6ED55973ABD}" dt="2025-02-28T06:03:04.104" v="1874" actId="1076"/>
      <pc:docMkLst>
        <pc:docMk/>
      </pc:docMkLst>
      <pc:sldChg chg="ord">
        <pc:chgData name="Yijun Wang" userId="Of/0Pj+qBr5fypY8jeq4N4QA/9LywGn1V9GniuUBQzk=" providerId="None" clId="Web-{D9ACA0B6-F974-4B7A-9202-F6ED55973ABD}" dt="2025-02-28T03:58:48.451" v="0"/>
        <pc:sldMkLst>
          <pc:docMk/>
          <pc:sldMk cId="1170602057" sldId="299"/>
        </pc:sldMkLst>
      </pc:sldChg>
      <pc:sldChg chg="addSp delSp modSp add ord replId">
        <pc:chgData name="Yijun Wang" userId="Of/0Pj+qBr5fypY8jeq4N4QA/9LywGn1V9GniuUBQzk=" providerId="None" clId="Web-{D9ACA0B6-F974-4B7A-9202-F6ED55973ABD}" dt="2025-02-28T06:03:04.104" v="1874" actId="1076"/>
        <pc:sldMkLst>
          <pc:docMk/>
          <pc:sldMk cId="446141309" sldId="302"/>
        </pc:sldMkLst>
        <pc:spChg chg="del">
          <ac:chgData name="Yijun Wang" userId="Of/0Pj+qBr5fypY8jeq4N4QA/9LywGn1V9GniuUBQzk=" providerId="None" clId="Web-{D9ACA0B6-F974-4B7A-9202-F6ED55973ABD}" dt="2025-02-28T04:02:20.544" v="3"/>
          <ac:spMkLst>
            <pc:docMk/>
            <pc:sldMk cId="446141309" sldId="302"/>
            <ac:spMk id="3" creationId="{ADD4061E-D701-3496-6DFD-BC0B0FE77067}"/>
          </ac:spMkLst>
        </pc:spChg>
        <pc:spChg chg="mod">
          <ac:chgData name="Yijun Wang" userId="Of/0Pj+qBr5fypY8jeq4N4QA/9LywGn1V9GniuUBQzk=" providerId="None" clId="Web-{D9ACA0B6-F974-4B7A-9202-F6ED55973ABD}" dt="2025-02-28T04:48:45.898" v="791" actId="1076"/>
          <ac:spMkLst>
            <pc:docMk/>
            <pc:sldMk cId="446141309" sldId="302"/>
            <ac:spMk id="6" creationId="{BCB5E22F-7675-C4E3-38A7-A2D85281CB2B}"/>
          </ac:spMkLst>
        </pc:spChg>
        <pc:spChg chg="del">
          <ac:chgData name="Yijun Wang" userId="Of/0Pj+qBr5fypY8jeq4N4QA/9LywGn1V9GniuUBQzk=" providerId="None" clId="Web-{D9ACA0B6-F974-4B7A-9202-F6ED55973ABD}" dt="2025-02-28T04:02:20.544" v="4"/>
          <ac:spMkLst>
            <pc:docMk/>
            <pc:sldMk cId="446141309" sldId="302"/>
            <ac:spMk id="9" creationId="{9580664E-FD56-5FFD-3A04-44E41AF47EE5}"/>
          </ac:spMkLst>
        </pc:spChg>
        <pc:spChg chg="del">
          <ac:chgData name="Yijun Wang" userId="Of/0Pj+qBr5fypY8jeq4N4QA/9LywGn1V9GniuUBQzk=" providerId="None" clId="Web-{D9ACA0B6-F974-4B7A-9202-F6ED55973ABD}" dt="2025-02-28T04:02:20.544" v="2"/>
          <ac:spMkLst>
            <pc:docMk/>
            <pc:sldMk cId="446141309" sldId="302"/>
            <ac:spMk id="10" creationId="{C0EB6312-0D7D-527C-5815-5E83151A6451}"/>
          </ac:spMkLst>
        </pc:spChg>
        <pc:spChg chg="add del mod">
          <ac:chgData name="Yijun Wang" userId="Of/0Pj+qBr5fypY8jeq4N4QA/9LywGn1V9GniuUBQzk=" providerId="None" clId="Web-{D9ACA0B6-F974-4B7A-9202-F6ED55973ABD}" dt="2025-02-28T04:16:03.447" v="76"/>
          <ac:spMkLst>
            <pc:docMk/>
            <pc:sldMk cId="446141309" sldId="302"/>
            <ac:spMk id="11" creationId="{EFCB1154-432F-51FF-B229-B16BE16CA1BE}"/>
          </ac:spMkLst>
        </pc:spChg>
        <pc:spChg chg="add del mod">
          <ac:chgData name="Yijun Wang" userId="Of/0Pj+qBr5fypY8jeq4N4QA/9LywGn1V9GniuUBQzk=" providerId="None" clId="Web-{D9ACA0B6-F974-4B7A-9202-F6ED55973ABD}" dt="2025-02-28T04:14:17.603" v="34"/>
          <ac:spMkLst>
            <pc:docMk/>
            <pc:sldMk cId="446141309" sldId="302"/>
            <ac:spMk id="12" creationId="{E7E7BE73-3B57-7360-AF8A-66DA13AF5F5E}"/>
          </ac:spMkLst>
        </pc:spChg>
        <pc:spChg chg="add del mod">
          <ac:chgData name="Yijun Wang" userId="Of/0Pj+qBr5fypY8jeq4N4QA/9LywGn1V9GniuUBQzk=" providerId="None" clId="Web-{D9ACA0B6-F974-4B7A-9202-F6ED55973ABD}" dt="2025-02-28T04:16:03.447" v="75"/>
          <ac:spMkLst>
            <pc:docMk/>
            <pc:sldMk cId="446141309" sldId="302"/>
            <ac:spMk id="13" creationId="{D042EEBC-45E9-DC60-06FD-E95429080A8E}"/>
          </ac:spMkLst>
        </pc:spChg>
        <pc:spChg chg="add del mod">
          <ac:chgData name="Yijun Wang" userId="Of/0Pj+qBr5fypY8jeq4N4QA/9LywGn1V9GniuUBQzk=" providerId="None" clId="Web-{D9ACA0B6-F974-4B7A-9202-F6ED55973ABD}" dt="2025-02-28T04:16:03.447" v="74"/>
          <ac:spMkLst>
            <pc:docMk/>
            <pc:sldMk cId="446141309" sldId="302"/>
            <ac:spMk id="14" creationId="{0BCD318D-9BA1-65DA-B961-A6D1581EAF77}"/>
          </ac:spMkLst>
        </pc:spChg>
        <pc:spChg chg="del">
          <ac:chgData name="Yijun Wang" userId="Of/0Pj+qBr5fypY8jeq4N4QA/9LywGn1V9GniuUBQzk=" providerId="None" clId="Web-{D9ACA0B6-F974-4B7A-9202-F6ED55973ABD}" dt="2025-02-28T04:02:20.544" v="12"/>
          <ac:spMkLst>
            <pc:docMk/>
            <pc:sldMk cId="446141309" sldId="302"/>
            <ac:spMk id="15" creationId="{6E3D7E36-8D29-1D2E-D218-DD4F7773B4C4}"/>
          </ac:spMkLst>
        </pc:spChg>
        <pc:spChg chg="add del mod">
          <ac:chgData name="Yijun Wang" userId="Of/0Pj+qBr5fypY8jeq4N4QA/9LywGn1V9GniuUBQzk=" providerId="None" clId="Web-{D9ACA0B6-F974-4B7A-9202-F6ED55973ABD}" dt="2025-02-28T04:16:03.447" v="73"/>
          <ac:spMkLst>
            <pc:docMk/>
            <pc:sldMk cId="446141309" sldId="302"/>
            <ac:spMk id="16" creationId="{00AF6A3A-6373-5CF7-D6CA-0F9DE83996B4}"/>
          </ac:spMkLst>
        </pc:spChg>
        <pc:spChg chg="del">
          <ac:chgData name="Yijun Wang" userId="Of/0Pj+qBr5fypY8jeq4N4QA/9LywGn1V9GniuUBQzk=" providerId="None" clId="Web-{D9ACA0B6-F974-4B7A-9202-F6ED55973ABD}" dt="2025-02-28T04:02:20.544" v="8"/>
          <ac:spMkLst>
            <pc:docMk/>
            <pc:sldMk cId="446141309" sldId="302"/>
            <ac:spMk id="17" creationId="{1D549785-CBD7-DA03-0769-A2CD1B601414}"/>
          </ac:spMkLst>
        </pc:spChg>
        <pc:spChg chg="del">
          <ac:chgData name="Yijun Wang" userId="Of/0Pj+qBr5fypY8jeq4N4QA/9LywGn1V9GniuUBQzk=" providerId="None" clId="Web-{D9ACA0B6-F974-4B7A-9202-F6ED55973ABD}" dt="2025-02-28T04:02:20.544" v="10"/>
          <ac:spMkLst>
            <pc:docMk/>
            <pc:sldMk cId="446141309" sldId="302"/>
            <ac:spMk id="19" creationId="{A0688F3D-C80C-F628-D60F-EC6F1493EE57}"/>
          </ac:spMkLst>
        </pc:spChg>
        <pc:spChg chg="add del mod">
          <ac:chgData name="Yijun Wang" userId="Of/0Pj+qBr5fypY8jeq4N4QA/9LywGn1V9GniuUBQzk=" providerId="None" clId="Web-{D9ACA0B6-F974-4B7A-9202-F6ED55973ABD}" dt="2025-02-28T04:16:03.447" v="72"/>
          <ac:spMkLst>
            <pc:docMk/>
            <pc:sldMk cId="446141309" sldId="302"/>
            <ac:spMk id="20" creationId="{AEE0E105-FFF5-DE0A-CA8B-E2C71087E11D}"/>
          </ac:spMkLst>
        </pc:spChg>
        <pc:spChg chg="add mod">
          <ac:chgData name="Yijun Wang" userId="Of/0Pj+qBr5fypY8jeq4N4QA/9LywGn1V9GniuUBQzk=" providerId="None" clId="Web-{D9ACA0B6-F974-4B7A-9202-F6ED55973ABD}" dt="2025-02-28T05:59:37.316" v="1763" actId="1076"/>
          <ac:spMkLst>
            <pc:docMk/>
            <pc:sldMk cId="446141309" sldId="302"/>
            <ac:spMk id="23" creationId="{EB60DA79-98D9-455B-C0D6-1BF683D29B67}"/>
          </ac:spMkLst>
        </pc:spChg>
        <pc:spChg chg="add mod">
          <ac:chgData name="Yijun Wang" userId="Of/0Pj+qBr5fypY8jeq4N4QA/9LywGn1V9GniuUBQzk=" providerId="None" clId="Web-{D9ACA0B6-F974-4B7A-9202-F6ED55973ABD}" dt="2025-02-28T05:59:37.331" v="1764" actId="1076"/>
          <ac:spMkLst>
            <pc:docMk/>
            <pc:sldMk cId="446141309" sldId="302"/>
            <ac:spMk id="24" creationId="{A96DFA2A-AD02-06B6-8283-C65D12DC2FE0}"/>
          </ac:spMkLst>
        </pc:spChg>
        <pc:spChg chg="add mod">
          <ac:chgData name="Yijun Wang" userId="Of/0Pj+qBr5fypY8jeq4N4QA/9LywGn1V9GniuUBQzk=" providerId="None" clId="Web-{D9ACA0B6-F974-4B7A-9202-F6ED55973ABD}" dt="2025-02-28T05:59:37.363" v="1765" actId="1076"/>
          <ac:spMkLst>
            <pc:docMk/>
            <pc:sldMk cId="446141309" sldId="302"/>
            <ac:spMk id="25" creationId="{9D02A781-2653-3BA5-3688-790B147C0918}"/>
          </ac:spMkLst>
        </pc:spChg>
        <pc:spChg chg="add del mod">
          <ac:chgData name="Yijun Wang" userId="Of/0Pj+qBr5fypY8jeq4N4QA/9LywGn1V9GniuUBQzk=" providerId="None" clId="Web-{D9ACA0B6-F974-4B7A-9202-F6ED55973ABD}" dt="2025-02-28T05:47:25.412" v="1578"/>
          <ac:spMkLst>
            <pc:docMk/>
            <pc:sldMk cId="446141309" sldId="302"/>
            <ac:spMk id="26" creationId="{E970BAB0-6524-0671-9602-478013348D31}"/>
          </ac:spMkLst>
        </pc:spChg>
        <pc:spChg chg="add del mod">
          <ac:chgData name="Yijun Wang" userId="Of/0Pj+qBr5fypY8jeq4N4QA/9LywGn1V9GniuUBQzk=" providerId="None" clId="Web-{D9ACA0B6-F974-4B7A-9202-F6ED55973ABD}" dt="2025-02-28T05:23:21.305" v="1394"/>
          <ac:spMkLst>
            <pc:docMk/>
            <pc:sldMk cId="446141309" sldId="302"/>
            <ac:spMk id="27" creationId="{EC906415-86DB-3FC1-A0AB-6002DF303F86}"/>
          </ac:spMkLst>
        </pc:spChg>
        <pc:spChg chg="add del mod">
          <ac:chgData name="Yijun Wang" userId="Of/0Pj+qBr5fypY8jeq4N4QA/9LywGn1V9GniuUBQzk=" providerId="None" clId="Web-{D9ACA0B6-F974-4B7A-9202-F6ED55973ABD}" dt="2025-02-28T05:23:21.305" v="1393"/>
          <ac:spMkLst>
            <pc:docMk/>
            <pc:sldMk cId="446141309" sldId="302"/>
            <ac:spMk id="28" creationId="{BCB03EBB-ED13-2A9A-1DC9-E99F500721B4}"/>
          </ac:spMkLst>
        </pc:spChg>
        <pc:spChg chg="add del mod">
          <ac:chgData name="Yijun Wang" userId="Of/0Pj+qBr5fypY8jeq4N4QA/9LywGn1V9GniuUBQzk=" providerId="None" clId="Web-{D9ACA0B6-F974-4B7A-9202-F6ED55973ABD}" dt="2025-02-28T05:47:26.787" v="1582"/>
          <ac:spMkLst>
            <pc:docMk/>
            <pc:sldMk cId="446141309" sldId="302"/>
            <ac:spMk id="29" creationId="{24BA1401-F16B-ACE7-62F4-A07BF27770F7}"/>
          </ac:spMkLst>
        </pc:spChg>
        <pc:spChg chg="add del mod">
          <ac:chgData name="Yijun Wang" userId="Of/0Pj+qBr5fypY8jeq4N4QA/9LywGn1V9GniuUBQzk=" providerId="None" clId="Web-{D9ACA0B6-F974-4B7A-9202-F6ED55973ABD}" dt="2025-02-28T05:23:21.305" v="1392"/>
          <ac:spMkLst>
            <pc:docMk/>
            <pc:sldMk cId="446141309" sldId="302"/>
            <ac:spMk id="30" creationId="{70246AEC-5FD7-CD41-C4BE-0C1DCABE615E}"/>
          </ac:spMkLst>
        </pc:spChg>
        <pc:spChg chg="add del mod">
          <ac:chgData name="Yijun Wang" userId="Of/0Pj+qBr5fypY8jeq4N4QA/9LywGn1V9GniuUBQzk=" providerId="None" clId="Web-{D9ACA0B6-F974-4B7A-9202-F6ED55973ABD}" dt="2025-02-28T05:23:17.102" v="1387"/>
          <ac:spMkLst>
            <pc:docMk/>
            <pc:sldMk cId="446141309" sldId="302"/>
            <ac:spMk id="31" creationId="{FA9A48B9-17E0-D21C-836B-31ED603726B5}"/>
          </ac:spMkLst>
        </pc:spChg>
        <pc:spChg chg="add del mod">
          <ac:chgData name="Yijun Wang" userId="Of/0Pj+qBr5fypY8jeq4N4QA/9LywGn1V9GniuUBQzk=" providerId="None" clId="Web-{D9ACA0B6-F974-4B7A-9202-F6ED55973ABD}" dt="2025-02-28T05:23:21.305" v="1391"/>
          <ac:spMkLst>
            <pc:docMk/>
            <pc:sldMk cId="446141309" sldId="302"/>
            <ac:spMk id="32" creationId="{1D9D0355-A6F5-964C-C047-281F1853A24F}"/>
          </ac:spMkLst>
        </pc:spChg>
        <pc:spChg chg="add del mod">
          <ac:chgData name="Yijun Wang" userId="Of/0Pj+qBr5fypY8jeq4N4QA/9LywGn1V9GniuUBQzk=" providerId="None" clId="Web-{D9ACA0B6-F974-4B7A-9202-F6ED55973ABD}" dt="2025-02-28T05:23:18.696" v="1388"/>
          <ac:spMkLst>
            <pc:docMk/>
            <pc:sldMk cId="446141309" sldId="302"/>
            <ac:spMk id="33" creationId="{80E6276F-AA44-3256-2D46-977F7DF0986F}"/>
          </ac:spMkLst>
        </pc:spChg>
        <pc:spChg chg="add del mod">
          <ac:chgData name="Yijun Wang" userId="Of/0Pj+qBr5fypY8jeq4N4QA/9LywGn1V9GniuUBQzk=" providerId="None" clId="Web-{D9ACA0B6-F974-4B7A-9202-F6ED55973ABD}" dt="2025-02-28T05:23:21.305" v="1390"/>
          <ac:spMkLst>
            <pc:docMk/>
            <pc:sldMk cId="446141309" sldId="302"/>
            <ac:spMk id="34" creationId="{70572C93-4134-0272-C502-5A7AE655DFCD}"/>
          </ac:spMkLst>
        </pc:spChg>
        <pc:spChg chg="add del mod">
          <ac:chgData name="Yijun Wang" userId="Of/0Pj+qBr5fypY8jeq4N4QA/9LywGn1V9GniuUBQzk=" providerId="None" clId="Web-{D9ACA0B6-F974-4B7A-9202-F6ED55973ABD}" dt="2025-02-28T05:23:19.743" v="1389"/>
          <ac:spMkLst>
            <pc:docMk/>
            <pc:sldMk cId="446141309" sldId="302"/>
            <ac:spMk id="35" creationId="{82E69DD8-BAEF-2E1E-9A43-4C9B76B1EBF3}"/>
          </ac:spMkLst>
        </pc:spChg>
        <pc:spChg chg="add mod">
          <ac:chgData name="Yijun Wang" userId="Of/0Pj+qBr5fypY8jeq4N4QA/9LywGn1V9GniuUBQzk=" providerId="None" clId="Web-{D9ACA0B6-F974-4B7A-9202-F6ED55973ABD}" dt="2025-02-28T05:17:31.448" v="1123" actId="1076"/>
          <ac:spMkLst>
            <pc:docMk/>
            <pc:sldMk cId="446141309" sldId="302"/>
            <ac:spMk id="36" creationId="{1F57E347-9440-3DD2-453B-C6EEAA121013}"/>
          </ac:spMkLst>
        </pc:spChg>
        <pc:spChg chg="add del mod">
          <ac:chgData name="Yijun Wang" userId="Of/0Pj+qBr5fypY8jeq4N4QA/9LywGn1V9GniuUBQzk=" providerId="None" clId="Web-{D9ACA0B6-F974-4B7A-9202-F6ED55973ABD}" dt="2025-02-28T06:01:32.034" v="1863"/>
          <ac:spMkLst>
            <pc:docMk/>
            <pc:sldMk cId="446141309" sldId="302"/>
            <ac:spMk id="43" creationId="{7FD92636-3801-B90D-8368-3C5E438857E8}"/>
          </ac:spMkLst>
        </pc:spChg>
        <pc:spChg chg="add del mod">
          <ac:chgData name="Yijun Wang" userId="Of/0Pj+qBr5fypY8jeq4N4QA/9LywGn1V9GniuUBQzk=" providerId="None" clId="Web-{D9ACA0B6-F974-4B7A-9202-F6ED55973ABD}" dt="2025-02-28T05:23:32.087" v="1406"/>
          <ac:spMkLst>
            <pc:docMk/>
            <pc:sldMk cId="446141309" sldId="302"/>
            <ac:spMk id="45" creationId="{4F62E463-6102-3C23-A81F-77EDAC5BA7D2}"/>
          </ac:spMkLst>
        </pc:spChg>
        <pc:spChg chg="add mod">
          <ac:chgData name="Yijun Wang" userId="Of/0Pj+qBr5fypY8jeq4N4QA/9LywGn1V9GniuUBQzk=" providerId="None" clId="Web-{D9ACA0B6-F974-4B7A-9202-F6ED55973ABD}" dt="2025-02-28T05:17:31.526" v="1127" actId="1076"/>
          <ac:spMkLst>
            <pc:docMk/>
            <pc:sldMk cId="446141309" sldId="302"/>
            <ac:spMk id="50" creationId="{A827A63A-2793-31BF-1098-954621988857}"/>
          </ac:spMkLst>
        </pc:spChg>
        <pc:spChg chg="add mod">
          <ac:chgData name="Yijun Wang" userId="Of/0Pj+qBr5fypY8jeq4N4QA/9LywGn1V9GniuUBQzk=" providerId="None" clId="Web-{D9ACA0B6-F974-4B7A-9202-F6ED55973ABD}" dt="2025-02-28T05:17:31.557" v="1128" actId="1076"/>
          <ac:spMkLst>
            <pc:docMk/>
            <pc:sldMk cId="446141309" sldId="302"/>
            <ac:spMk id="62" creationId="{97198493-A143-604C-139B-48B101CD70ED}"/>
          </ac:spMkLst>
        </pc:spChg>
        <pc:spChg chg="add del mod">
          <ac:chgData name="Yijun Wang" userId="Of/0Pj+qBr5fypY8jeq4N4QA/9LywGn1V9GniuUBQzk=" providerId="None" clId="Web-{D9ACA0B6-F974-4B7A-9202-F6ED55973ABD}" dt="2025-02-28T05:47:26.787" v="1581"/>
          <ac:spMkLst>
            <pc:docMk/>
            <pc:sldMk cId="446141309" sldId="302"/>
            <ac:spMk id="63" creationId="{F8255015-BF59-26C5-D339-31BF153923CB}"/>
          </ac:spMkLst>
        </pc:spChg>
        <pc:spChg chg="add del mod">
          <ac:chgData name="Yijun Wang" userId="Of/0Pj+qBr5fypY8jeq4N4QA/9LywGn1V9GniuUBQzk=" providerId="None" clId="Web-{D9ACA0B6-F974-4B7A-9202-F6ED55973ABD}" dt="2025-02-28T05:03:25.697" v="1021"/>
          <ac:spMkLst>
            <pc:docMk/>
            <pc:sldMk cId="446141309" sldId="302"/>
            <ac:spMk id="65" creationId="{FF0CC1D6-1A6E-B77F-D942-04717406D305}"/>
          </ac:spMkLst>
        </pc:spChg>
        <pc:spChg chg="add del mod">
          <ac:chgData name="Yijun Wang" userId="Of/0Pj+qBr5fypY8jeq4N4QA/9LywGn1V9GniuUBQzk=" providerId="None" clId="Web-{D9ACA0B6-F974-4B7A-9202-F6ED55973ABD}" dt="2025-02-28T05:09:16.405" v="1080"/>
          <ac:spMkLst>
            <pc:docMk/>
            <pc:sldMk cId="446141309" sldId="302"/>
            <ac:spMk id="66" creationId="{956DCDE7-9693-31CA-67F7-D715475C3713}"/>
          </ac:spMkLst>
        </pc:spChg>
        <pc:spChg chg="add del mod">
          <ac:chgData name="Yijun Wang" userId="Of/0Pj+qBr5fypY8jeq4N4QA/9LywGn1V9GniuUBQzk=" providerId="None" clId="Web-{D9ACA0B6-F974-4B7A-9202-F6ED55973ABD}" dt="2025-02-28T05:09:34.202" v="1088"/>
          <ac:spMkLst>
            <pc:docMk/>
            <pc:sldMk cId="446141309" sldId="302"/>
            <ac:spMk id="67" creationId="{7B4CF7BD-11E8-83B7-FACA-A407EF2C07E1}"/>
          </ac:spMkLst>
        </pc:spChg>
        <pc:spChg chg="add mod">
          <ac:chgData name="Yijun Wang" userId="Of/0Pj+qBr5fypY8jeq4N4QA/9LywGn1V9GniuUBQzk=" providerId="None" clId="Web-{D9ACA0B6-F974-4B7A-9202-F6ED55973ABD}" dt="2025-02-28T05:59:37.441" v="1769" actId="1076"/>
          <ac:spMkLst>
            <pc:docMk/>
            <pc:sldMk cId="446141309" sldId="302"/>
            <ac:spMk id="68" creationId="{B9659D5E-9329-8C4D-19AA-2F3B70CA831A}"/>
          </ac:spMkLst>
        </pc:spChg>
        <pc:spChg chg="add del mod">
          <ac:chgData name="Yijun Wang" userId="Of/0Pj+qBr5fypY8jeq4N4QA/9LywGn1V9GniuUBQzk=" providerId="None" clId="Web-{D9ACA0B6-F974-4B7A-9202-F6ED55973ABD}" dt="2025-02-28T05:19:36.275" v="1206"/>
          <ac:spMkLst>
            <pc:docMk/>
            <pc:sldMk cId="446141309" sldId="302"/>
            <ac:spMk id="69" creationId="{FE891F38-C6A1-C004-F45B-E2D37BE6B995}"/>
          </ac:spMkLst>
        </pc:spChg>
        <pc:spChg chg="add del mod">
          <ac:chgData name="Yijun Wang" userId="Of/0Pj+qBr5fypY8jeq4N4QA/9LywGn1V9GniuUBQzk=" providerId="None" clId="Web-{D9ACA0B6-F974-4B7A-9202-F6ED55973ABD}" dt="2025-02-28T05:59:37.472" v="1770" actId="1076"/>
          <ac:spMkLst>
            <pc:docMk/>
            <pc:sldMk cId="446141309" sldId="302"/>
            <ac:spMk id="70" creationId="{A9F259AD-CA66-F76C-A61C-3BC5BA60090A}"/>
          </ac:spMkLst>
        </pc:spChg>
        <pc:spChg chg="add del">
          <ac:chgData name="Yijun Wang" userId="Of/0Pj+qBr5fypY8jeq4N4QA/9LywGn1V9GniuUBQzk=" providerId="None" clId="Web-{D9ACA0B6-F974-4B7A-9202-F6ED55973ABD}" dt="2025-02-28T05:19:58.072" v="1221"/>
          <ac:spMkLst>
            <pc:docMk/>
            <pc:sldMk cId="446141309" sldId="302"/>
            <ac:spMk id="71" creationId="{4CD44697-8A8F-BD25-656F-6438229E0231}"/>
          </ac:spMkLst>
        </pc:spChg>
        <pc:spChg chg="add del mod">
          <ac:chgData name="Yijun Wang" userId="Of/0Pj+qBr5fypY8jeq4N4QA/9LywGn1V9GniuUBQzk=" providerId="None" clId="Web-{D9ACA0B6-F974-4B7A-9202-F6ED55973ABD}" dt="2025-02-28T05:59:37.488" v="1771" actId="1076"/>
          <ac:spMkLst>
            <pc:docMk/>
            <pc:sldMk cId="446141309" sldId="302"/>
            <ac:spMk id="72" creationId="{69A1A130-C723-FF80-8C52-4585B88A6FCF}"/>
          </ac:spMkLst>
        </pc:spChg>
        <pc:spChg chg="add mod">
          <ac:chgData name="Yijun Wang" userId="Of/0Pj+qBr5fypY8jeq4N4QA/9LywGn1V9GniuUBQzk=" providerId="None" clId="Web-{D9ACA0B6-F974-4B7A-9202-F6ED55973ABD}" dt="2025-02-28T05:59:37.519" v="1772" actId="1076"/>
          <ac:spMkLst>
            <pc:docMk/>
            <pc:sldMk cId="446141309" sldId="302"/>
            <ac:spMk id="73" creationId="{3DD98C7D-5EDC-60EB-67A1-41AEE24ED37B}"/>
          </ac:spMkLst>
        </pc:spChg>
        <pc:spChg chg="add mod">
          <ac:chgData name="Yijun Wang" userId="Of/0Pj+qBr5fypY8jeq4N4QA/9LywGn1V9GniuUBQzk=" providerId="None" clId="Web-{D9ACA0B6-F974-4B7A-9202-F6ED55973ABD}" dt="2025-02-28T05:59:37.534" v="1773" actId="1076"/>
          <ac:spMkLst>
            <pc:docMk/>
            <pc:sldMk cId="446141309" sldId="302"/>
            <ac:spMk id="74" creationId="{79E07C36-DAB6-0085-DC3C-D32BF463B8EC}"/>
          </ac:spMkLst>
        </pc:spChg>
        <pc:spChg chg="add mod">
          <ac:chgData name="Yijun Wang" userId="Of/0Pj+qBr5fypY8jeq4N4QA/9LywGn1V9GniuUBQzk=" providerId="None" clId="Web-{D9ACA0B6-F974-4B7A-9202-F6ED55973ABD}" dt="2025-02-28T06:01:09.628" v="1854" actId="1076"/>
          <ac:spMkLst>
            <pc:docMk/>
            <pc:sldMk cId="446141309" sldId="302"/>
            <ac:spMk id="75" creationId="{5D518FEE-1E32-2924-21B4-CD59FF28FE59}"/>
          </ac:spMkLst>
        </pc:spChg>
        <pc:spChg chg="add mod">
          <ac:chgData name="Yijun Wang" userId="Of/0Pj+qBr5fypY8jeq4N4QA/9LywGn1V9GniuUBQzk=" providerId="None" clId="Web-{D9ACA0B6-F974-4B7A-9202-F6ED55973ABD}" dt="2025-02-28T05:59:37.566" v="1774" actId="1076"/>
          <ac:spMkLst>
            <pc:docMk/>
            <pc:sldMk cId="446141309" sldId="302"/>
            <ac:spMk id="76" creationId="{D9D25C7C-098D-2C8F-07C2-761BEB269C1A}"/>
          </ac:spMkLst>
        </pc:spChg>
        <pc:spChg chg="add del mod">
          <ac:chgData name="Yijun Wang" userId="Of/0Pj+qBr5fypY8jeq4N4QA/9LywGn1V9GniuUBQzk=" providerId="None" clId="Web-{D9ACA0B6-F974-4B7A-9202-F6ED55973ABD}" dt="2025-02-28T05:47:25.412" v="1577"/>
          <ac:spMkLst>
            <pc:docMk/>
            <pc:sldMk cId="446141309" sldId="302"/>
            <ac:spMk id="77" creationId="{FB4F0851-231D-50BB-8292-39E366DE422B}"/>
          </ac:spMkLst>
        </pc:spChg>
        <pc:spChg chg="add del mod">
          <ac:chgData name="Yijun Wang" userId="Of/0Pj+qBr5fypY8jeq4N4QA/9LywGn1V9GniuUBQzk=" providerId="None" clId="Web-{D9ACA0B6-F974-4B7A-9202-F6ED55973ABD}" dt="2025-02-28T05:47:25.412" v="1576"/>
          <ac:spMkLst>
            <pc:docMk/>
            <pc:sldMk cId="446141309" sldId="302"/>
            <ac:spMk id="78" creationId="{0FB8E71E-DEF9-3591-C0DD-7FBE55206109}"/>
          </ac:spMkLst>
        </pc:spChg>
        <pc:spChg chg="add mod">
          <ac:chgData name="Yijun Wang" userId="Of/0Pj+qBr5fypY8jeq4N4QA/9LywGn1V9GniuUBQzk=" providerId="None" clId="Web-{D9ACA0B6-F974-4B7A-9202-F6ED55973ABD}" dt="2025-02-28T06:01:05.190" v="1853" actId="1076"/>
          <ac:spMkLst>
            <pc:docMk/>
            <pc:sldMk cId="446141309" sldId="302"/>
            <ac:spMk id="91" creationId="{D8A291D4-22F9-20FE-CD4E-49F25B4365ED}"/>
          </ac:spMkLst>
        </pc:spChg>
        <pc:spChg chg="add mod">
          <ac:chgData name="Yijun Wang" userId="Of/0Pj+qBr5fypY8jeq4N4QA/9LywGn1V9GniuUBQzk=" providerId="None" clId="Web-{D9ACA0B6-F974-4B7A-9202-F6ED55973ABD}" dt="2025-02-28T05:59:37.738" v="1782" actId="1076"/>
          <ac:spMkLst>
            <pc:docMk/>
            <pc:sldMk cId="446141309" sldId="302"/>
            <ac:spMk id="97" creationId="{60379B83-44AA-B82F-BAE2-D5004C843B15}"/>
          </ac:spMkLst>
        </pc:spChg>
        <pc:spChg chg="add mod">
          <ac:chgData name="Yijun Wang" userId="Of/0Pj+qBr5fypY8jeq4N4QA/9LywGn1V9GniuUBQzk=" providerId="None" clId="Web-{D9ACA0B6-F974-4B7A-9202-F6ED55973ABD}" dt="2025-02-28T05:59:37.753" v="1783" actId="1076"/>
          <ac:spMkLst>
            <pc:docMk/>
            <pc:sldMk cId="446141309" sldId="302"/>
            <ac:spMk id="98" creationId="{6BF3D9FB-CFA2-2870-3919-9B65C3D7C247}"/>
          </ac:spMkLst>
        </pc:spChg>
        <pc:spChg chg="add mod">
          <ac:chgData name="Yijun Wang" userId="Of/0Pj+qBr5fypY8jeq4N4QA/9LywGn1V9GniuUBQzk=" providerId="None" clId="Web-{D9ACA0B6-F974-4B7A-9202-F6ED55973ABD}" dt="2025-02-28T05:59:37.784" v="1784" actId="1076"/>
          <ac:spMkLst>
            <pc:docMk/>
            <pc:sldMk cId="446141309" sldId="302"/>
            <ac:spMk id="99" creationId="{819F5578-C28C-FF3C-FBF1-7515909356F6}"/>
          </ac:spMkLst>
        </pc:spChg>
        <pc:spChg chg="add mod">
          <ac:chgData name="Yijun Wang" userId="Of/0Pj+qBr5fypY8jeq4N4QA/9LywGn1V9GniuUBQzk=" providerId="None" clId="Web-{D9ACA0B6-F974-4B7A-9202-F6ED55973ABD}" dt="2025-02-28T05:59:37.800" v="1785" actId="1076"/>
          <ac:spMkLst>
            <pc:docMk/>
            <pc:sldMk cId="446141309" sldId="302"/>
            <ac:spMk id="100" creationId="{75DCE009-7AEF-AAAA-D49D-6B36D9754678}"/>
          </ac:spMkLst>
        </pc:spChg>
        <pc:spChg chg="add mod">
          <ac:chgData name="Yijun Wang" userId="Of/0Pj+qBr5fypY8jeq4N4QA/9LywGn1V9GniuUBQzk=" providerId="None" clId="Web-{D9ACA0B6-F974-4B7A-9202-F6ED55973ABD}" dt="2025-02-28T05:59:37.831" v="1786" actId="1076"/>
          <ac:spMkLst>
            <pc:docMk/>
            <pc:sldMk cId="446141309" sldId="302"/>
            <ac:spMk id="101" creationId="{C4A6260A-6D48-7FD6-FB55-32BA221F86C1}"/>
          </ac:spMkLst>
        </pc:spChg>
        <pc:spChg chg="add mod">
          <ac:chgData name="Yijun Wang" userId="Of/0Pj+qBr5fypY8jeq4N4QA/9LywGn1V9GniuUBQzk=" providerId="None" clId="Web-{D9ACA0B6-F974-4B7A-9202-F6ED55973ABD}" dt="2025-02-28T05:59:37.847" v="1787" actId="1076"/>
          <ac:spMkLst>
            <pc:docMk/>
            <pc:sldMk cId="446141309" sldId="302"/>
            <ac:spMk id="102" creationId="{16139CE1-6FBC-0EB4-DE69-B920371AB29C}"/>
          </ac:spMkLst>
        </pc:spChg>
        <pc:spChg chg="add mod">
          <ac:chgData name="Yijun Wang" userId="Of/0Pj+qBr5fypY8jeq4N4QA/9LywGn1V9GniuUBQzk=" providerId="None" clId="Web-{D9ACA0B6-F974-4B7A-9202-F6ED55973ABD}" dt="2025-02-28T05:59:54.816" v="1803" actId="20577"/>
          <ac:spMkLst>
            <pc:docMk/>
            <pc:sldMk cId="446141309" sldId="302"/>
            <ac:spMk id="103" creationId="{B344027D-CCA4-6A1C-2B38-30ACFA5E54E4}"/>
          </ac:spMkLst>
        </pc:spChg>
        <pc:spChg chg="add mod">
          <ac:chgData name="Yijun Wang" userId="Of/0Pj+qBr5fypY8jeq4N4QA/9LywGn1V9GniuUBQzk=" providerId="None" clId="Web-{D9ACA0B6-F974-4B7A-9202-F6ED55973ABD}" dt="2025-02-28T06:02:23.979" v="1867" actId="20577"/>
          <ac:spMkLst>
            <pc:docMk/>
            <pc:sldMk cId="446141309" sldId="302"/>
            <ac:spMk id="106" creationId="{E1087975-1C56-E7EB-900D-384BCE87649C}"/>
          </ac:spMkLst>
        </pc:spChg>
        <pc:spChg chg="add mod">
          <ac:chgData name="Yijun Wang" userId="Of/0Pj+qBr5fypY8jeq4N4QA/9LywGn1V9GniuUBQzk=" providerId="None" clId="Web-{D9ACA0B6-F974-4B7A-9202-F6ED55973ABD}" dt="2025-02-28T06:03:04.104" v="1874" actId="1076"/>
          <ac:spMkLst>
            <pc:docMk/>
            <pc:sldMk cId="446141309" sldId="302"/>
            <ac:spMk id="107" creationId="{E522BBD8-9874-6AAB-7576-083404FDF048}"/>
          </ac:spMkLst>
        </pc:spChg>
        <pc:spChg chg="add mod">
          <ac:chgData name="Yijun Wang" userId="Of/0Pj+qBr5fypY8jeq4N4QA/9LywGn1V9GniuUBQzk=" providerId="None" clId="Web-{D9ACA0B6-F974-4B7A-9202-F6ED55973ABD}" dt="2025-02-28T06:02:55.464" v="1873" actId="1076"/>
          <ac:spMkLst>
            <pc:docMk/>
            <pc:sldMk cId="446141309" sldId="302"/>
            <ac:spMk id="108" creationId="{A6651DEF-B614-0C82-8EB5-7B4140838A19}"/>
          </ac:spMkLst>
        </pc:spChg>
        <pc:graphicFrameChg chg="del">
          <ac:chgData name="Yijun Wang" userId="Of/0Pj+qBr5fypY8jeq4N4QA/9LywGn1V9GniuUBQzk=" providerId="None" clId="Web-{D9ACA0B6-F974-4B7A-9202-F6ED55973ABD}" dt="2025-02-28T04:02:20.544" v="7"/>
          <ac:graphicFrameMkLst>
            <pc:docMk/>
            <pc:sldMk cId="446141309" sldId="302"/>
            <ac:graphicFrameMk id="2" creationId="{A9432ED4-B74C-410D-768D-045F08F5FAEF}"/>
          </ac:graphicFrameMkLst>
        </pc:graphicFrameChg>
        <pc:graphicFrameChg chg="add mod modGraphic">
          <ac:chgData name="Yijun Wang" userId="Of/0Pj+qBr5fypY8jeq4N4QA/9LywGn1V9GniuUBQzk=" providerId="None" clId="Web-{D9ACA0B6-F974-4B7A-9202-F6ED55973ABD}" dt="2025-02-28T05:17:31.510" v="1126" actId="1076"/>
          <ac:graphicFrameMkLst>
            <pc:docMk/>
            <pc:sldMk cId="446141309" sldId="302"/>
            <ac:graphicFrameMk id="48" creationId="{3425A16A-ACAE-D774-A820-A00FA51DACA6}"/>
          </ac:graphicFrameMkLst>
        </pc:graphicFrameChg>
        <pc:cxnChg chg="del">
          <ac:chgData name="Yijun Wang" userId="Of/0Pj+qBr5fypY8jeq4N4QA/9LywGn1V9GniuUBQzk=" providerId="None" clId="Web-{D9ACA0B6-F974-4B7A-9202-F6ED55973ABD}" dt="2025-02-28T04:02:20.544" v="6"/>
          <ac:cxnSpMkLst>
            <pc:docMk/>
            <pc:sldMk cId="446141309" sldId="302"/>
            <ac:cxnSpMk id="4" creationId="{380FCCC2-D867-E7B5-B0E7-F1F65235394B}"/>
          </ac:cxnSpMkLst>
        </pc:cxnChg>
        <pc:cxnChg chg="del">
          <ac:chgData name="Yijun Wang" userId="Of/0Pj+qBr5fypY8jeq4N4QA/9LywGn1V9GniuUBQzk=" providerId="None" clId="Web-{D9ACA0B6-F974-4B7A-9202-F6ED55973ABD}" dt="2025-02-28T04:02:20.544" v="5"/>
          <ac:cxnSpMkLst>
            <pc:docMk/>
            <pc:sldMk cId="446141309" sldId="302"/>
            <ac:cxnSpMk id="8" creationId="{A23113DD-EEB8-3F10-3AA9-C75A10C7A05D}"/>
          </ac:cxnSpMkLst>
        </pc:cxnChg>
        <pc:cxnChg chg="del">
          <ac:chgData name="Yijun Wang" userId="Of/0Pj+qBr5fypY8jeq4N4QA/9LywGn1V9GniuUBQzk=" providerId="None" clId="Web-{D9ACA0B6-F974-4B7A-9202-F6ED55973ABD}" dt="2025-02-28T04:02:20.544" v="11"/>
          <ac:cxnSpMkLst>
            <pc:docMk/>
            <pc:sldMk cId="446141309" sldId="302"/>
            <ac:cxnSpMk id="18" creationId="{D2EB3921-F725-B5B3-C77E-FCAD6BD0DD41}"/>
          </ac:cxnSpMkLst>
        </pc:cxnChg>
        <pc:cxnChg chg="del">
          <ac:chgData name="Yijun Wang" userId="Of/0Pj+qBr5fypY8jeq4N4QA/9LywGn1V9GniuUBQzk=" providerId="None" clId="Web-{D9ACA0B6-F974-4B7A-9202-F6ED55973ABD}" dt="2025-02-28T04:02:20.544" v="9"/>
          <ac:cxnSpMkLst>
            <pc:docMk/>
            <pc:sldMk cId="446141309" sldId="302"/>
            <ac:cxnSpMk id="21" creationId="{405814E1-3C62-92FB-E237-10F59B7C8BC1}"/>
          </ac:cxnSpMkLst>
        </pc:cxnChg>
        <pc:cxnChg chg="add del mod">
          <ac:chgData name="Yijun Wang" userId="Of/0Pj+qBr5fypY8jeq4N4QA/9LywGn1V9GniuUBQzk=" providerId="None" clId="Web-{D9ACA0B6-F974-4B7A-9202-F6ED55973ABD}" dt="2025-02-28T04:43:12.448" v="590"/>
          <ac:cxnSpMkLst>
            <pc:docMk/>
            <pc:sldMk cId="446141309" sldId="302"/>
            <ac:cxnSpMk id="38" creationId="{8ED20D19-0754-A195-76D2-B0B6E9A963DF}"/>
          </ac:cxnSpMkLst>
        </pc:cxnChg>
        <pc:cxnChg chg="add del mod">
          <ac:chgData name="Yijun Wang" userId="Of/0Pj+qBr5fypY8jeq4N4QA/9LywGn1V9GniuUBQzk=" providerId="None" clId="Web-{D9ACA0B6-F974-4B7A-9202-F6ED55973ABD}" dt="2025-02-28T04:47:26.477" v="766"/>
          <ac:cxnSpMkLst>
            <pc:docMk/>
            <pc:sldMk cId="446141309" sldId="302"/>
            <ac:cxnSpMk id="39" creationId="{6D8C3399-87F5-A848-AC11-E28E9B1A9DCB}"/>
          </ac:cxnSpMkLst>
        </pc:cxnChg>
        <pc:cxnChg chg="add del mod">
          <ac:chgData name="Yijun Wang" userId="Of/0Pj+qBr5fypY8jeq4N4QA/9LywGn1V9GniuUBQzk=" providerId="None" clId="Web-{D9ACA0B6-F974-4B7A-9202-F6ED55973ABD}" dt="2025-02-28T04:36:46.687" v="410"/>
          <ac:cxnSpMkLst>
            <pc:docMk/>
            <pc:sldMk cId="446141309" sldId="302"/>
            <ac:cxnSpMk id="41" creationId="{45706F18-C3BB-9B40-BFF0-5552D2890461}"/>
          </ac:cxnSpMkLst>
        </pc:cxnChg>
        <pc:cxnChg chg="add del">
          <ac:chgData name="Yijun Wang" userId="Of/0Pj+qBr5fypY8jeq4N4QA/9LywGn1V9GniuUBQzk=" providerId="None" clId="Web-{D9ACA0B6-F974-4B7A-9202-F6ED55973ABD}" dt="2025-02-28T04:37:17.610" v="432"/>
          <ac:cxnSpMkLst>
            <pc:docMk/>
            <pc:sldMk cId="446141309" sldId="302"/>
            <ac:cxnSpMk id="42" creationId="{DC0643C7-08B3-C43C-3D52-35C5F0B27FF0}"/>
          </ac:cxnSpMkLst>
        </pc:cxnChg>
        <pc:cxnChg chg="add del mod">
          <ac:chgData name="Yijun Wang" userId="Of/0Pj+qBr5fypY8jeq4N4QA/9LywGn1V9GniuUBQzk=" providerId="None" clId="Web-{D9ACA0B6-F974-4B7A-9202-F6ED55973ABD}" dt="2025-02-28T04:47:15.946" v="764"/>
          <ac:cxnSpMkLst>
            <pc:docMk/>
            <pc:sldMk cId="446141309" sldId="302"/>
            <ac:cxnSpMk id="44" creationId="{1FEB1987-A38A-3749-9175-4153D74BE8D7}"/>
          </ac:cxnSpMkLst>
        </pc:cxnChg>
        <pc:cxnChg chg="add del mod">
          <ac:chgData name="Yijun Wang" userId="Of/0Pj+qBr5fypY8jeq4N4QA/9LywGn1V9GniuUBQzk=" providerId="None" clId="Web-{D9ACA0B6-F974-4B7A-9202-F6ED55973ABD}" dt="2025-02-28T05:23:32.087" v="1405"/>
          <ac:cxnSpMkLst>
            <pc:docMk/>
            <pc:sldMk cId="446141309" sldId="302"/>
            <ac:cxnSpMk id="46" creationId="{4FFC19EB-F040-E949-8E94-730180B43804}"/>
          </ac:cxnSpMkLst>
        </pc:cxnChg>
        <pc:cxnChg chg="add del mod">
          <ac:chgData name="Yijun Wang" userId="Of/0Pj+qBr5fypY8jeq4N4QA/9LywGn1V9GniuUBQzk=" providerId="None" clId="Web-{D9ACA0B6-F974-4B7A-9202-F6ED55973ABD}" dt="2025-02-28T04:41:06.772" v="513"/>
          <ac:cxnSpMkLst>
            <pc:docMk/>
            <pc:sldMk cId="446141309" sldId="302"/>
            <ac:cxnSpMk id="51" creationId="{F1161B01-F1BB-98F9-B14F-E6912207738F}"/>
          </ac:cxnSpMkLst>
        </pc:cxnChg>
        <pc:cxnChg chg="add mod">
          <ac:chgData name="Yijun Wang" userId="Of/0Pj+qBr5fypY8jeq4N4QA/9LywGn1V9GniuUBQzk=" providerId="None" clId="Web-{D9ACA0B6-F974-4B7A-9202-F6ED55973ABD}" dt="2025-02-28T05:59:37.378" v="1766" actId="1076"/>
          <ac:cxnSpMkLst>
            <pc:docMk/>
            <pc:sldMk cId="446141309" sldId="302"/>
            <ac:cxnSpMk id="52" creationId="{F04EE867-59A4-2182-DEA3-36A1EA703473}"/>
          </ac:cxnSpMkLst>
        </pc:cxnChg>
        <pc:cxnChg chg="add mod">
          <ac:chgData name="Yijun Wang" userId="Of/0Pj+qBr5fypY8jeq4N4QA/9LywGn1V9GniuUBQzk=" providerId="None" clId="Web-{D9ACA0B6-F974-4B7A-9202-F6ED55973ABD}" dt="2025-02-28T05:59:37.394" v="1767" actId="1076"/>
          <ac:cxnSpMkLst>
            <pc:docMk/>
            <pc:sldMk cId="446141309" sldId="302"/>
            <ac:cxnSpMk id="53" creationId="{5E5A2571-1F5E-25CE-F944-00E136C2851E}"/>
          </ac:cxnSpMkLst>
        </pc:cxnChg>
        <pc:cxnChg chg="add mod">
          <ac:chgData name="Yijun Wang" userId="Of/0Pj+qBr5fypY8jeq4N4QA/9LywGn1V9GniuUBQzk=" providerId="None" clId="Web-{D9ACA0B6-F974-4B7A-9202-F6ED55973ABD}" dt="2025-02-28T06:01:27.175" v="1858" actId="1076"/>
          <ac:cxnSpMkLst>
            <pc:docMk/>
            <pc:sldMk cId="446141309" sldId="302"/>
            <ac:cxnSpMk id="54" creationId="{82C249D1-6C39-CA6D-2AD7-8BAB44DB5671}"/>
          </ac:cxnSpMkLst>
        </pc:cxnChg>
        <pc:cxnChg chg="add del mod">
          <ac:chgData name="Yijun Wang" userId="Of/0Pj+qBr5fypY8jeq4N4QA/9LywGn1V9GniuUBQzk=" providerId="None" clId="Web-{D9ACA0B6-F974-4B7A-9202-F6ED55973ABD}" dt="2025-02-28T04:51:23.413" v="881"/>
          <ac:cxnSpMkLst>
            <pc:docMk/>
            <pc:sldMk cId="446141309" sldId="302"/>
            <ac:cxnSpMk id="55" creationId="{E989AB6A-4F50-044A-46BB-A362D5053613}"/>
          </ac:cxnSpMkLst>
        </pc:cxnChg>
        <pc:cxnChg chg="add del mod">
          <ac:chgData name="Yijun Wang" userId="Of/0Pj+qBr5fypY8jeq4N4QA/9LywGn1V9GniuUBQzk=" providerId="None" clId="Web-{D9ACA0B6-F974-4B7A-9202-F6ED55973ABD}" dt="2025-02-28T04:51:36.648" v="884"/>
          <ac:cxnSpMkLst>
            <pc:docMk/>
            <pc:sldMk cId="446141309" sldId="302"/>
            <ac:cxnSpMk id="56" creationId="{0F471FF2-6140-892B-81C3-56E110DA793D}"/>
          </ac:cxnSpMkLst>
        </pc:cxnChg>
        <pc:cxnChg chg="add del mod">
          <ac:chgData name="Yijun Wang" userId="Of/0Pj+qBr5fypY8jeq4N4QA/9LywGn1V9GniuUBQzk=" providerId="None" clId="Web-{D9ACA0B6-F974-4B7A-9202-F6ED55973ABD}" dt="2025-02-28T04:51:58.069" v="887"/>
          <ac:cxnSpMkLst>
            <pc:docMk/>
            <pc:sldMk cId="446141309" sldId="302"/>
            <ac:cxnSpMk id="57" creationId="{EA332B54-7959-DCC7-8CF0-B83592E60FB7}"/>
          </ac:cxnSpMkLst>
        </pc:cxnChg>
        <pc:cxnChg chg="add del mod">
          <ac:chgData name="Yijun Wang" userId="Of/0Pj+qBr5fypY8jeq4N4QA/9LywGn1V9GniuUBQzk=" providerId="None" clId="Web-{D9ACA0B6-F974-4B7A-9202-F6ED55973ABD}" dt="2025-02-28T04:54:47.089" v="914"/>
          <ac:cxnSpMkLst>
            <pc:docMk/>
            <pc:sldMk cId="446141309" sldId="302"/>
            <ac:cxnSpMk id="58" creationId="{3EA4C41D-AEDA-EC18-E75C-FF4AC3D98496}"/>
          </ac:cxnSpMkLst>
        </pc:cxnChg>
        <pc:cxnChg chg="add del">
          <ac:chgData name="Yijun Wang" userId="Of/0Pj+qBr5fypY8jeq4N4QA/9LywGn1V9GniuUBQzk=" providerId="None" clId="Web-{D9ACA0B6-F974-4B7A-9202-F6ED55973ABD}" dt="2025-02-28T04:52:31.320" v="891"/>
          <ac:cxnSpMkLst>
            <pc:docMk/>
            <pc:sldMk cId="446141309" sldId="302"/>
            <ac:cxnSpMk id="59" creationId="{A758FFB8-CBE8-D260-FF63-BEB9E1F1A387}"/>
          </ac:cxnSpMkLst>
        </pc:cxnChg>
        <pc:cxnChg chg="add del mod">
          <ac:chgData name="Yijun Wang" userId="Of/0Pj+qBr5fypY8jeq4N4QA/9LywGn1V9GniuUBQzk=" providerId="None" clId="Web-{D9ACA0B6-F974-4B7A-9202-F6ED55973ABD}" dt="2025-02-28T04:53:50.589" v="905"/>
          <ac:cxnSpMkLst>
            <pc:docMk/>
            <pc:sldMk cId="446141309" sldId="302"/>
            <ac:cxnSpMk id="60" creationId="{EE9B1E08-C426-32CB-0F24-B07EF9ADA396}"/>
          </ac:cxnSpMkLst>
        </pc:cxnChg>
        <pc:cxnChg chg="add del mod">
          <ac:chgData name="Yijun Wang" userId="Of/0Pj+qBr5fypY8jeq4N4QA/9LywGn1V9GniuUBQzk=" providerId="None" clId="Web-{D9ACA0B6-F974-4B7A-9202-F6ED55973ABD}" dt="2025-02-28T04:54:45.714" v="913"/>
          <ac:cxnSpMkLst>
            <pc:docMk/>
            <pc:sldMk cId="446141309" sldId="302"/>
            <ac:cxnSpMk id="61" creationId="{72D505D6-7A43-4DA6-6E3D-6BDD6CD9CCE4}"/>
          </ac:cxnSpMkLst>
        </pc:cxnChg>
        <pc:cxnChg chg="add mod">
          <ac:chgData name="Yijun Wang" userId="Of/0Pj+qBr5fypY8jeq4N4QA/9LywGn1V9GniuUBQzk=" providerId="None" clId="Web-{D9ACA0B6-F974-4B7A-9202-F6ED55973ABD}" dt="2025-02-28T05:59:37.425" v="1768" actId="1076"/>
          <ac:cxnSpMkLst>
            <pc:docMk/>
            <pc:sldMk cId="446141309" sldId="302"/>
            <ac:cxnSpMk id="64" creationId="{DD5F55B4-B28C-7265-C7EA-362D5B1ECF3C}"/>
          </ac:cxnSpMkLst>
        </pc:cxnChg>
        <pc:cxnChg chg="add del mod">
          <ac:chgData name="Yijun Wang" userId="Of/0Pj+qBr5fypY8jeq4N4QA/9LywGn1V9GniuUBQzk=" providerId="None" clId="Web-{D9ACA0B6-F974-4B7A-9202-F6ED55973ABD}" dt="2025-02-28T06:01:29.628" v="1862"/>
          <ac:cxnSpMkLst>
            <pc:docMk/>
            <pc:sldMk cId="446141309" sldId="302"/>
            <ac:cxnSpMk id="79" creationId="{3BBC3A9D-4B0C-47C1-B1D4-C5675B9D4817}"/>
          </ac:cxnSpMkLst>
        </pc:cxnChg>
        <pc:cxnChg chg="add mod">
          <ac:chgData name="Yijun Wang" userId="Of/0Pj+qBr5fypY8jeq4N4QA/9LywGn1V9GniuUBQzk=" providerId="None" clId="Web-{D9ACA0B6-F974-4B7A-9202-F6ED55973ABD}" dt="2025-02-28T05:59:37.581" v="1775" actId="1076"/>
          <ac:cxnSpMkLst>
            <pc:docMk/>
            <pc:sldMk cId="446141309" sldId="302"/>
            <ac:cxnSpMk id="80" creationId="{092A37AD-D2B2-A27C-0407-1E96893A3521}"/>
          </ac:cxnSpMkLst>
        </pc:cxnChg>
        <pc:cxnChg chg="add mod">
          <ac:chgData name="Yijun Wang" userId="Of/0Pj+qBr5fypY8jeq4N4QA/9LywGn1V9GniuUBQzk=" providerId="None" clId="Web-{D9ACA0B6-F974-4B7A-9202-F6ED55973ABD}" dt="2025-02-28T05:59:37.613" v="1776" actId="1076"/>
          <ac:cxnSpMkLst>
            <pc:docMk/>
            <pc:sldMk cId="446141309" sldId="302"/>
            <ac:cxnSpMk id="81" creationId="{36FC00C8-59F4-ACB4-763C-5DAF0D65617A}"/>
          </ac:cxnSpMkLst>
        </pc:cxnChg>
        <pc:cxnChg chg="add del mod">
          <ac:chgData name="Yijun Wang" userId="Of/0Pj+qBr5fypY8jeq4N4QA/9LywGn1V9GniuUBQzk=" providerId="None" clId="Web-{D9ACA0B6-F974-4B7A-9202-F6ED55973ABD}" dt="2025-02-28T05:53:19.395" v="1702"/>
          <ac:cxnSpMkLst>
            <pc:docMk/>
            <pc:sldMk cId="446141309" sldId="302"/>
            <ac:cxnSpMk id="82" creationId="{16EAE856-EB03-F84B-5366-F58BBE158EA1}"/>
          </ac:cxnSpMkLst>
        </pc:cxnChg>
        <pc:cxnChg chg="add del mod">
          <ac:chgData name="Yijun Wang" userId="Of/0Pj+qBr5fypY8jeq4N4QA/9LywGn1V9GniuUBQzk=" providerId="None" clId="Web-{D9ACA0B6-F974-4B7A-9202-F6ED55973ABD}" dt="2025-02-28T06:01:29.628" v="1861"/>
          <ac:cxnSpMkLst>
            <pc:docMk/>
            <pc:sldMk cId="446141309" sldId="302"/>
            <ac:cxnSpMk id="83" creationId="{824E8A8C-578D-D4BD-5268-1E00FE621165}"/>
          </ac:cxnSpMkLst>
        </pc:cxnChg>
        <pc:cxnChg chg="add del mod">
          <ac:chgData name="Yijun Wang" userId="Of/0Pj+qBr5fypY8jeq4N4QA/9LywGn1V9GniuUBQzk=" providerId="None" clId="Web-{D9ACA0B6-F974-4B7A-9202-F6ED55973ABD}" dt="2025-02-28T06:01:29.628" v="1860"/>
          <ac:cxnSpMkLst>
            <pc:docMk/>
            <pc:sldMk cId="446141309" sldId="302"/>
            <ac:cxnSpMk id="84" creationId="{B053C6A7-C7BC-221D-D591-E47B35E16B5F}"/>
          </ac:cxnSpMkLst>
        </pc:cxnChg>
        <pc:cxnChg chg="add del mod">
          <ac:chgData name="Yijun Wang" userId="Of/0Pj+qBr5fypY8jeq4N4QA/9LywGn1V9GniuUBQzk=" providerId="None" clId="Web-{D9ACA0B6-F974-4B7A-9202-F6ED55973ABD}" dt="2025-02-28T06:01:29.628" v="1859"/>
          <ac:cxnSpMkLst>
            <pc:docMk/>
            <pc:sldMk cId="446141309" sldId="302"/>
            <ac:cxnSpMk id="85" creationId="{FC605E54-6993-FD35-558C-DB50253CED57}"/>
          </ac:cxnSpMkLst>
        </pc:cxnChg>
        <pc:cxnChg chg="add del mod">
          <ac:chgData name="Yijun Wang" userId="Of/0Pj+qBr5fypY8jeq4N4QA/9LywGn1V9GniuUBQzk=" providerId="None" clId="Web-{D9ACA0B6-F974-4B7A-9202-F6ED55973ABD}" dt="2025-02-28T05:59:37.628" v="1777" actId="1076"/>
          <ac:cxnSpMkLst>
            <pc:docMk/>
            <pc:sldMk cId="446141309" sldId="302"/>
            <ac:cxnSpMk id="86" creationId="{D5B52A4D-3C69-3AC1-3890-F25949BA3115}"/>
          </ac:cxnSpMkLst>
        </pc:cxnChg>
        <pc:cxnChg chg="add del mod">
          <ac:chgData name="Yijun Wang" userId="Of/0Pj+qBr5fypY8jeq4N4QA/9LywGn1V9GniuUBQzk=" providerId="None" clId="Web-{D9ACA0B6-F974-4B7A-9202-F6ED55973ABD}" dt="2025-02-28T05:47:25.412" v="1575"/>
          <ac:cxnSpMkLst>
            <pc:docMk/>
            <pc:sldMk cId="446141309" sldId="302"/>
            <ac:cxnSpMk id="87" creationId="{2169577C-9ED6-C8F1-C9B3-FBE0F40C92F7}"/>
          </ac:cxnSpMkLst>
        </pc:cxnChg>
        <pc:cxnChg chg="add del mod">
          <ac:chgData name="Yijun Wang" userId="Of/0Pj+qBr5fypY8jeq4N4QA/9LywGn1V9GniuUBQzk=" providerId="None" clId="Web-{D9ACA0B6-F974-4B7A-9202-F6ED55973ABD}" dt="2025-02-28T05:47:25.412" v="1574"/>
          <ac:cxnSpMkLst>
            <pc:docMk/>
            <pc:sldMk cId="446141309" sldId="302"/>
            <ac:cxnSpMk id="88" creationId="{5DD8C1F4-83C4-76B8-3DE1-9B6796C4BEA1}"/>
          </ac:cxnSpMkLst>
        </pc:cxnChg>
        <pc:cxnChg chg="add del mod">
          <ac:chgData name="Yijun Wang" userId="Of/0Pj+qBr5fypY8jeq4N4QA/9LywGn1V9GniuUBQzk=" providerId="None" clId="Web-{D9ACA0B6-F974-4B7A-9202-F6ED55973ABD}" dt="2025-02-28T05:47:26.787" v="1580"/>
          <ac:cxnSpMkLst>
            <pc:docMk/>
            <pc:sldMk cId="446141309" sldId="302"/>
            <ac:cxnSpMk id="89" creationId="{2AF1555D-A9E7-B0FA-94FE-87F4B0F68E68}"/>
          </ac:cxnSpMkLst>
        </pc:cxnChg>
        <pc:cxnChg chg="add del mod">
          <ac:chgData name="Yijun Wang" userId="Of/0Pj+qBr5fypY8jeq4N4QA/9LywGn1V9GniuUBQzk=" providerId="None" clId="Web-{D9ACA0B6-F974-4B7A-9202-F6ED55973ABD}" dt="2025-02-28T05:47:26.787" v="1579"/>
          <ac:cxnSpMkLst>
            <pc:docMk/>
            <pc:sldMk cId="446141309" sldId="302"/>
            <ac:cxnSpMk id="90" creationId="{5EE24082-37DD-FBAE-D25F-756B886D16C5}"/>
          </ac:cxnSpMkLst>
        </pc:cxnChg>
        <pc:cxnChg chg="add mod">
          <ac:chgData name="Yijun Wang" userId="Of/0Pj+qBr5fypY8jeq4N4QA/9LywGn1V9GniuUBQzk=" providerId="None" clId="Web-{D9ACA0B6-F974-4B7A-9202-F6ED55973ABD}" dt="2025-02-28T05:59:37.644" v="1778" actId="1076"/>
          <ac:cxnSpMkLst>
            <pc:docMk/>
            <pc:sldMk cId="446141309" sldId="302"/>
            <ac:cxnSpMk id="92" creationId="{6657D9BB-77A0-9EC1-6C97-7887620B6319}"/>
          </ac:cxnSpMkLst>
        </pc:cxnChg>
        <pc:cxnChg chg="add mod">
          <ac:chgData name="Yijun Wang" userId="Of/0Pj+qBr5fypY8jeq4N4QA/9LywGn1V9GniuUBQzk=" providerId="None" clId="Web-{D9ACA0B6-F974-4B7A-9202-F6ED55973ABD}" dt="2025-02-28T05:59:37.675" v="1779" actId="1076"/>
          <ac:cxnSpMkLst>
            <pc:docMk/>
            <pc:sldMk cId="446141309" sldId="302"/>
            <ac:cxnSpMk id="93" creationId="{0128F74C-6693-A08E-9012-744AC98B0552}"/>
          </ac:cxnSpMkLst>
        </pc:cxnChg>
        <pc:cxnChg chg="add mod">
          <ac:chgData name="Yijun Wang" userId="Of/0Pj+qBr5fypY8jeq4N4QA/9LywGn1V9GniuUBQzk=" providerId="None" clId="Web-{D9ACA0B6-F974-4B7A-9202-F6ED55973ABD}" dt="2025-02-28T05:59:37.691" v="1780" actId="1076"/>
          <ac:cxnSpMkLst>
            <pc:docMk/>
            <pc:sldMk cId="446141309" sldId="302"/>
            <ac:cxnSpMk id="94" creationId="{12F8D7B1-E073-670F-B999-75316A7918DA}"/>
          </ac:cxnSpMkLst>
        </pc:cxnChg>
        <pc:cxnChg chg="add mod">
          <ac:chgData name="Yijun Wang" userId="Of/0Pj+qBr5fypY8jeq4N4QA/9LywGn1V9GniuUBQzk=" providerId="None" clId="Web-{D9ACA0B6-F974-4B7A-9202-F6ED55973ABD}" dt="2025-02-28T05:59:37.706" v="1781" actId="1076"/>
          <ac:cxnSpMkLst>
            <pc:docMk/>
            <pc:sldMk cId="446141309" sldId="302"/>
            <ac:cxnSpMk id="95" creationId="{7A869B25-CDA9-DC13-702B-3A8FEFD88CB7}"/>
          </ac:cxnSpMkLst>
        </pc:cxnChg>
        <pc:cxnChg chg="add mod">
          <ac:chgData name="Yijun Wang" userId="Of/0Pj+qBr5fypY8jeq4N4QA/9LywGn1V9GniuUBQzk=" providerId="None" clId="Web-{D9ACA0B6-F974-4B7A-9202-F6ED55973ABD}" dt="2025-02-28T06:00:06.675" v="1805" actId="1076"/>
          <ac:cxnSpMkLst>
            <pc:docMk/>
            <pc:sldMk cId="446141309" sldId="302"/>
            <ac:cxnSpMk id="104" creationId="{4A468CA2-EFD1-9D31-8885-A27DE9FF2307}"/>
          </ac:cxnSpMkLst>
        </pc:cxnChg>
        <pc:cxnChg chg="add mod">
          <ac:chgData name="Yijun Wang" userId="Of/0Pj+qBr5fypY8jeq4N4QA/9LywGn1V9GniuUBQzk=" providerId="None" clId="Web-{D9ACA0B6-F974-4B7A-9202-F6ED55973ABD}" dt="2025-02-28T06:00:12.128" v="1807" actId="1076"/>
          <ac:cxnSpMkLst>
            <pc:docMk/>
            <pc:sldMk cId="446141309" sldId="302"/>
            <ac:cxnSpMk id="105" creationId="{CCEE8A60-4C23-DE67-DE11-60C0DD0B9E78}"/>
          </ac:cxnSpMkLst>
        </pc:cxnChg>
      </pc:sldChg>
    </pc:docChg>
  </pc:docChgLst>
  <pc:docChgLst>
    <pc:chgData name="Ananth Mohan" userId="0+ntHPCRoNBLvPdhBUzfljBEc8fje1ZhpS6eiRuEUeE=" providerId="None" clId="Web-{20FD9228-566E-4051-812E-0FF024095679}"/>
    <pc:docChg chg="modSld sldOrd modSection">
      <pc:chgData name="Ananth Mohan" userId="0+ntHPCRoNBLvPdhBUzfljBEc8fje1ZhpS6eiRuEUeE=" providerId="None" clId="Web-{20FD9228-566E-4051-812E-0FF024095679}" dt="2025-04-02T02:06:01.313" v="196"/>
      <pc:docMkLst>
        <pc:docMk/>
      </pc:docMkLst>
      <pc:sldChg chg="addSp delSp modSp">
        <pc:chgData name="Ananth Mohan" userId="0+ntHPCRoNBLvPdhBUzfljBEc8fje1ZhpS6eiRuEUeE=" providerId="None" clId="Web-{20FD9228-566E-4051-812E-0FF024095679}" dt="2025-04-01T22:11:14.324" v="82" actId="14100"/>
        <pc:sldMkLst>
          <pc:docMk/>
          <pc:sldMk cId="2425371351" sldId="319"/>
        </pc:sldMkLst>
        <pc:spChg chg="mod">
          <ac:chgData name="Ananth Mohan" userId="0+ntHPCRoNBLvPdhBUzfljBEc8fje1ZhpS6eiRuEUeE=" providerId="None" clId="Web-{20FD9228-566E-4051-812E-0FF024095679}" dt="2025-04-01T22:09:37.340" v="36" actId="20577"/>
          <ac:spMkLst>
            <pc:docMk/>
            <pc:sldMk cId="2425371351" sldId="319"/>
            <ac:spMk id="2" creationId="{77126E62-8FEA-3CB6-BD45-9A34A09C4DF9}"/>
          </ac:spMkLst>
        </pc:spChg>
        <pc:spChg chg="add mod">
          <ac:chgData name="Ananth Mohan" userId="0+ntHPCRoNBLvPdhBUzfljBEc8fje1ZhpS6eiRuEUeE=" providerId="None" clId="Web-{20FD9228-566E-4051-812E-0FF024095679}" dt="2025-04-01T22:11:14.324" v="82" actId="14100"/>
          <ac:spMkLst>
            <pc:docMk/>
            <pc:sldMk cId="2425371351" sldId="319"/>
            <ac:spMk id="3" creationId="{03D38C26-BE28-AFDE-630E-0BC99A6CAF9A}"/>
          </ac:spMkLst>
        </pc:spChg>
        <pc:spChg chg="mod">
          <ac:chgData name="Ananth Mohan" userId="0+ntHPCRoNBLvPdhBUzfljBEc8fje1ZhpS6eiRuEUeE=" providerId="None" clId="Web-{20FD9228-566E-4051-812E-0FF024095679}" dt="2025-04-01T22:09:39.528" v="37" actId="20577"/>
          <ac:spMkLst>
            <pc:docMk/>
            <pc:sldMk cId="2425371351" sldId="319"/>
            <ac:spMk id="7" creationId="{ECD1308A-EA04-654B-6C8F-56E8902C83F0}"/>
          </ac:spMkLst>
        </pc:spChg>
        <pc:picChg chg="del">
          <ac:chgData name="Ananth Mohan" userId="0+ntHPCRoNBLvPdhBUzfljBEc8fje1ZhpS6eiRuEUeE=" providerId="None" clId="Web-{20FD9228-566E-4051-812E-0FF024095679}" dt="2025-04-01T22:09:02.340" v="33"/>
          <ac:picMkLst>
            <pc:docMk/>
            <pc:sldMk cId="2425371351" sldId="319"/>
            <ac:picMk id="8" creationId="{47608A8B-539B-BC45-E7EA-5FC0D2FAAAD6}"/>
          </ac:picMkLst>
        </pc:picChg>
      </pc:sldChg>
      <pc:sldChg chg="ord">
        <pc:chgData name="Ananth Mohan" userId="0+ntHPCRoNBLvPdhBUzfljBEc8fje1ZhpS6eiRuEUeE=" providerId="None" clId="Web-{20FD9228-566E-4051-812E-0FF024095679}" dt="2025-04-02T02:06:01.313" v="196"/>
        <pc:sldMkLst>
          <pc:docMk/>
          <pc:sldMk cId="1291342862" sldId="335"/>
        </pc:sldMkLst>
      </pc:sldChg>
      <pc:sldChg chg="addSp delSp modSp">
        <pc:chgData name="Ananth Mohan" userId="0+ntHPCRoNBLvPdhBUzfljBEc8fje1ZhpS6eiRuEUeE=" providerId="None" clId="Web-{20FD9228-566E-4051-812E-0FF024095679}" dt="2025-04-01T22:29:59.710" v="195" actId="20577"/>
        <pc:sldMkLst>
          <pc:docMk/>
          <pc:sldMk cId="1177082937" sldId="356"/>
        </pc:sldMkLst>
        <pc:spChg chg="add mod">
          <ac:chgData name="Ananth Mohan" userId="0+ntHPCRoNBLvPdhBUzfljBEc8fje1ZhpS6eiRuEUeE=" providerId="None" clId="Web-{20FD9228-566E-4051-812E-0FF024095679}" dt="2025-04-01T22:23:01.243" v="176"/>
          <ac:spMkLst>
            <pc:docMk/>
            <pc:sldMk cId="1177082937" sldId="356"/>
            <ac:spMk id="3" creationId="{C6C2CF41-4824-163E-DF09-1C08A0233516}"/>
          </ac:spMkLst>
        </pc:spChg>
        <pc:spChg chg="add mod">
          <ac:chgData name="Ananth Mohan" userId="0+ntHPCRoNBLvPdhBUzfljBEc8fje1ZhpS6eiRuEUeE=" providerId="None" clId="Web-{20FD9228-566E-4051-812E-0FF024095679}" dt="2025-04-01T22:23:01.243" v="177"/>
          <ac:spMkLst>
            <pc:docMk/>
            <pc:sldMk cId="1177082937" sldId="356"/>
            <ac:spMk id="4" creationId="{A3D2B125-F2F2-F9CA-8B78-9DF22B9013F9}"/>
          </ac:spMkLst>
        </pc:spChg>
        <pc:spChg chg="add mod">
          <ac:chgData name="Ananth Mohan" userId="0+ntHPCRoNBLvPdhBUzfljBEc8fje1ZhpS6eiRuEUeE=" providerId="None" clId="Web-{20FD9228-566E-4051-812E-0FF024095679}" dt="2025-04-01T22:23:01.243" v="178"/>
          <ac:spMkLst>
            <pc:docMk/>
            <pc:sldMk cId="1177082937" sldId="356"/>
            <ac:spMk id="7" creationId="{0DA64520-6DC5-3A54-6345-D64E397363D4}"/>
          </ac:spMkLst>
        </pc:spChg>
        <pc:spChg chg="mod">
          <ac:chgData name="Ananth Mohan" userId="0+ntHPCRoNBLvPdhBUzfljBEc8fje1ZhpS6eiRuEUeE=" providerId="None" clId="Web-{20FD9228-566E-4051-812E-0FF024095679}" dt="2025-04-01T22:23:05.634" v="180"/>
          <ac:spMkLst>
            <pc:docMk/>
            <pc:sldMk cId="1177082937" sldId="356"/>
            <ac:spMk id="8" creationId="{A5EBE934-738A-1E48-3E0F-27ABA01AF2E0}"/>
          </ac:spMkLst>
        </pc:spChg>
        <pc:spChg chg="add mod">
          <ac:chgData name="Ananth Mohan" userId="0+ntHPCRoNBLvPdhBUzfljBEc8fje1ZhpS6eiRuEUeE=" providerId="None" clId="Web-{20FD9228-566E-4051-812E-0FF024095679}" dt="2025-04-01T22:23:01.321" v="179"/>
          <ac:spMkLst>
            <pc:docMk/>
            <pc:sldMk cId="1177082937" sldId="356"/>
            <ac:spMk id="9" creationId="{59C02917-79E1-32A2-30F5-5DA663CD21AB}"/>
          </ac:spMkLst>
        </pc:spChg>
        <pc:spChg chg="mod">
          <ac:chgData name="Ananth Mohan" userId="0+ntHPCRoNBLvPdhBUzfljBEc8fje1ZhpS6eiRuEUeE=" providerId="None" clId="Web-{20FD9228-566E-4051-812E-0FF024095679}" dt="2025-04-01T22:23:05.634" v="181"/>
          <ac:spMkLst>
            <pc:docMk/>
            <pc:sldMk cId="1177082937" sldId="356"/>
            <ac:spMk id="10" creationId="{ED246EFB-52E8-AA17-F3A8-15BDC3045AAF}"/>
          </ac:spMkLst>
        </pc:spChg>
        <pc:spChg chg="add mod">
          <ac:chgData name="Ananth Mohan" userId="0+ntHPCRoNBLvPdhBUzfljBEc8fje1ZhpS6eiRuEUeE=" providerId="None" clId="Web-{20FD9228-566E-4051-812E-0FF024095679}" dt="2025-04-01T22:29:55.585" v="192" actId="20577"/>
          <ac:spMkLst>
            <pc:docMk/>
            <pc:sldMk cId="1177082937" sldId="356"/>
            <ac:spMk id="11" creationId="{0A59FE2A-619D-0805-A54D-7617E2DC0937}"/>
          </ac:spMkLst>
        </pc:spChg>
        <pc:spChg chg="mod">
          <ac:chgData name="Ananth Mohan" userId="0+ntHPCRoNBLvPdhBUzfljBEc8fje1ZhpS6eiRuEUeE=" providerId="None" clId="Web-{20FD9228-566E-4051-812E-0FF024095679}" dt="2025-04-01T22:23:05.634" v="182"/>
          <ac:spMkLst>
            <pc:docMk/>
            <pc:sldMk cId="1177082937" sldId="356"/>
            <ac:spMk id="12" creationId="{5DC4046A-9C4B-26BE-945B-E4A85E6E8E38}"/>
          </ac:spMkLst>
        </pc:spChg>
        <pc:spChg chg="add mod">
          <ac:chgData name="Ananth Mohan" userId="0+ntHPCRoNBLvPdhBUzfljBEc8fje1ZhpS6eiRuEUeE=" providerId="None" clId="Web-{20FD9228-566E-4051-812E-0FF024095679}" dt="2025-04-01T22:29:57.085" v="193" actId="20577"/>
          <ac:spMkLst>
            <pc:docMk/>
            <pc:sldMk cId="1177082937" sldId="356"/>
            <ac:spMk id="13" creationId="{FB65982E-1820-0C26-7B57-AE45209295D4}"/>
          </ac:spMkLst>
        </pc:spChg>
        <pc:spChg chg="mod">
          <ac:chgData name="Ananth Mohan" userId="0+ntHPCRoNBLvPdhBUzfljBEc8fje1ZhpS6eiRuEUeE=" providerId="None" clId="Web-{20FD9228-566E-4051-812E-0FF024095679}" dt="2025-04-01T22:23:05.696" v="183"/>
          <ac:spMkLst>
            <pc:docMk/>
            <pc:sldMk cId="1177082937" sldId="356"/>
            <ac:spMk id="14" creationId="{D0667127-C4EE-4FE2-B101-C35CF4270DF3}"/>
          </ac:spMkLst>
        </pc:spChg>
        <pc:spChg chg="mod">
          <ac:chgData name="Ananth Mohan" userId="0+ntHPCRoNBLvPdhBUzfljBEc8fje1ZhpS6eiRuEUeE=" providerId="None" clId="Web-{20FD9228-566E-4051-812E-0FF024095679}" dt="2025-04-01T22:25:06.587" v="188" actId="1076"/>
          <ac:spMkLst>
            <pc:docMk/>
            <pc:sldMk cId="1177082937" sldId="356"/>
            <ac:spMk id="15" creationId="{6807E7C1-2B20-7E99-D193-A7DC89E206A2}"/>
          </ac:spMkLst>
        </pc:spChg>
        <pc:spChg chg="mod">
          <ac:chgData name="Ananth Mohan" userId="0+ntHPCRoNBLvPdhBUzfljBEc8fje1ZhpS6eiRuEUeE=" providerId="None" clId="Web-{20FD9228-566E-4051-812E-0FF024095679}" dt="2025-04-01T22:25:19.102" v="189" actId="1076"/>
          <ac:spMkLst>
            <pc:docMk/>
            <pc:sldMk cId="1177082937" sldId="356"/>
            <ac:spMk id="16" creationId="{EB51EE3C-361A-80AD-C368-DB76918694E6}"/>
          </ac:spMkLst>
        </pc:spChg>
        <pc:spChg chg="mod">
          <ac:chgData name="Ananth Mohan" userId="0+ntHPCRoNBLvPdhBUzfljBEc8fje1ZhpS6eiRuEUeE=" providerId="None" clId="Web-{20FD9228-566E-4051-812E-0FF024095679}" dt="2025-04-01T22:24:52.196" v="186" actId="1076"/>
          <ac:spMkLst>
            <pc:docMk/>
            <pc:sldMk cId="1177082937" sldId="356"/>
            <ac:spMk id="17" creationId="{1C0FC311-FFC8-1CF6-4E87-9671750FD4EA}"/>
          </ac:spMkLst>
        </pc:spChg>
        <pc:spChg chg="del mod">
          <ac:chgData name="Ananth Mohan" userId="0+ntHPCRoNBLvPdhBUzfljBEc8fje1ZhpS6eiRuEUeE=" providerId="None" clId="Web-{20FD9228-566E-4051-812E-0FF024095679}" dt="2025-04-01T22:19:54.822" v="123"/>
          <ac:spMkLst>
            <pc:docMk/>
            <pc:sldMk cId="1177082937" sldId="356"/>
            <ac:spMk id="18" creationId="{6F7EBA71-01AE-4B05-CD8C-956F75BDF100}"/>
          </ac:spMkLst>
        </pc:spChg>
        <pc:spChg chg="del">
          <ac:chgData name="Ananth Mohan" userId="0+ntHPCRoNBLvPdhBUzfljBEc8fje1ZhpS6eiRuEUeE=" providerId="None" clId="Web-{20FD9228-566E-4051-812E-0FF024095679}" dt="2025-04-01T22:18:12.713" v="91"/>
          <ac:spMkLst>
            <pc:docMk/>
            <pc:sldMk cId="1177082937" sldId="356"/>
            <ac:spMk id="19" creationId="{3ADC5234-3A3D-3584-63CE-B4033FC80933}"/>
          </ac:spMkLst>
        </pc:spChg>
        <pc:spChg chg="add mod">
          <ac:chgData name="Ananth Mohan" userId="0+ntHPCRoNBLvPdhBUzfljBEc8fje1ZhpS6eiRuEUeE=" providerId="None" clId="Web-{20FD9228-566E-4051-812E-0FF024095679}" dt="2025-04-01T22:29:58.320" v="194" actId="20577"/>
          <ac:spMkLst>
            <pc:docMk/>
            <pc:sldMk cId="1177082937" sldId="356"/>
            <ac:spMk id="20" creationId="{10194DF0-DB9F-D97A-CDE5-15FAC5A94FE0}"/>
          </ac:spMkLst>
        </pc:spChg>
        <pc:spChg chg="add mod">
          <ac:chgData name="Ananth Mohan" userId="0+ntHPCRoNBLvPdhBUzfljBEc8fje1ZhpS6eiRuEUeE=" providerId="None" clId="Web-{20FD9228-566E-4051-812E-0FF024095679}" dt="2025-04-01T22:29:59.710" v="195" actId="20577"/>
          <ac:spMkLst>
            <pc:docMk/>
            <pc:sldMk cId="1177082937" sldId="356"/>
            <ac:spMk id="21" creationId="{2E8E2E4C-88B0-B7C9-4AB2-185A8BF58C0C}"/>
          </ac:spMkLst>
        </pc:spChg>
        <pc:picChg chg="mod">
          <ac:chgData name="Ananth Mohan" userId="0+ntHPCRoNBLvPdhBUzfljBEc8fje1ZhpS6eiRuEUeE=" providerId="None" clId="Web-{20FD9228-566E-4051-812E-0FF024095679}" dt="2025-04-01T22:25:19.118" v="190" actId="1076"/>
          <ac:picMkLst>
            <pc:docMk/>
            <pc:sldMk cId="1177082937" sldId="356"/>
            <ac:picMk id="35" creationId="{AB32267E-AC49-7889-D831-BE00D70F4BE9}"/>
          </ac:picMkLst>
        </pc:picChg>
        <pc:picChg chg="mod">
          <ac:chgData name="Ananth Mohan" userId="0+ntHPCRoNBLvPdhBUzfljBEc8fje1ZhpS6eiRuEUeE=" providerId="None" clId="Web-{20FD9228-566E-4051-812E-0FF024095679}" dt="2025-04-01T22:25:19.133" v="191" actId="1076"/>
          <ac:picMkLst>
            <pc:docMk/>
            <pc:sldMk cId="1177082937" sldId="356"/>
            <ac:picMk id="36" creationId="{CE5325C1-DA2A-1B5D-EDA0-22767D6F79C7}"/>
          </ac:picMkLst>
        </pc:picChg>
      </pc:sldChg>
    </pc:docChg>
  </pc:docChgLst>
  <pc:docChgLst>
    <pc:chgData name="Shih Min Lin" userId="EZMguJyP4QRPSMfRfjN+Y1sL5Ac+4RMpWotTWDpLLe0=" providerId="None" clId="Web-{75BCF9BA-4908-4E42-A742-E040CADC467D}"/>
    <pc:docChg chg="addSld modSld sldOrd modSection">
      <pc:chgData name="Shih Min Lin" userId="EZMguJyP4QRPSMfRfjN+Y1sL5Ac+4RMpWotTWDpLLe0=" providerId="None" clId="Web-{75BCF9BA-4908-4E42-A742-E040CADC467D}" dt="2025-04-01T21:45:45.913" v="302"/>
      <pc:docMkLst>
        <pc:docMk/>
      </pc:docMkLst>
      <pc:sldChg chg="ord">
        <pc:chgData name="Shih Min Lin" userId="EZMguJyP4QRPSMfRfjN+Y1sL5Ac+4RMpWotTWDpLLe0=" providerId="None" clId="Web-{75BCF9BA-4908-4E42-A742-E040CADC467D}" dt="2025-04-01T15:57:25.067" v="0"/>
        <pc:sldMkLst>
          <pc:docMk/>
          <pc:sldMk cId="582125539" sldId="275"/>
        </pc:sldMkLst>
      </pc:sldChg>
      <pc:sldChg chg="modSp">
        <pc:chgData name="Shih Min Lin" userId="EZMguJyP4QRPSMfRfjN+Y1sL5Ac+4RMpWotTWDpLLe0=" providerId="None" clId="Web-{75BCF9BA-4908-4E42-A742-E040CADC467D}" dt="2025-04-01T20:59:51.498" v="92" actId="14100"/>
        <pc:sldMkLst>
          <pc:docMk/>
          <pc:sldMk cId="2200141053" sldId="320"/>
        </pc:sldMkLst>
        <pc:spChg chg="mod">
          <ac:chgData name="Shih Min Lin" userId="EZMguJyP4QRPSMfRfjN+Y1sL5Ac+4RMpWotTWDpLLe0=" providerId="None" clId="Web-{75BCF9BA-4908-4E42-A742-E040CADC467D}" dt="2025-04-01T20:59:51.498" v="92" actId="14100"/>
          <ac:spMkLst>
            <pc:docMk/>
            <pc:sldMk cId="2200141053" sldId="320"/>
            <ac:spMk id="26" creationId="{DDE59B15-906D-77B8-AAF7-B739AC7F86CC}"/>
          </ac:spMkLst>
        </pc:spChg>
      </pc:sldChg>
      <pc:sldChg chg="addSp delSp modSp modNotes">
        <pc:chgData name="Shih Min Lin" userId="EZMguJyP4QRPSMfRfjN+Y1sL5Ac+4RMpWotTWDpLLe0=" providerId="None" clId="Web-{75BCF9BA-4908-4E42-A742-E040CADC467D}" dt="2025-04-01T21:00:57.516" v="94" actId="1076"/>
        <pc:sldMkLst>
          <pc:docMk/>
          <pc:sldMk cId="2405440878" sldId="323"/>
        </pc:sldMkLst>
        <pc:spChg chg="add mod">
          <ac:chgData name="Shih Min Lin" userId="EZMguJyP4QRPSMfRfjN+Y1sL5Ac+4RMpWotTWDpLLe0=" providerId="None" clId="Web-{75BCF9BA-4908-4E42-A742-E040CADC467D}" dt="2025-04-01T21:00:57.516" v="94" actId="1076"/>
          <ac:spMkLst>
            <pc:docMk/>
            <pc:sldMk cId="2405440878" sldId="323"/>
            <ac:spMk id="12" creationId="{C51C3974-2579-36B8-DA36-345EC2ECEBAE}"/>
          </ac:spMkLst>
        </pc:spChg>
        <pc:picChg chg="add del">
          <ac:chgData name="Shih Min Lin" userId="EZMguJyP4QRPSMfRfjN+Y1sL5Ac+4RMpWotTWDpLLe0=" providerId="None" clId="Web-{75BCF9BA-4908-4E42-A742-E040CADC467D}" dt="2025-04-01T16:05:51.623" v="6"/>
          <ac:picMkLst>
            <pc:docMk/>
            <pc:sldMk cId="2405440878" sldId="323"/>
            <ac:picMk id="12" creationId="{0DD9EAA4-A86F-4B68-273C-47A4418A6FC9}"/>
          </ac:picMkLst>
        </pc:picChg>
        <pc:picChg chg="mod">
          <ac:chgData name="Shih Min Lin" userId="EZMguJyP4QRPSMfRfjN+Y1sL5Ac+4RMpWotTWDpLLe0=" providerId="None" clId="Web-{75BCF9BA-4908-4E42-A742-E040CADC467D}" dt="2025-04-01T16:05:50.060" v="5" actId="1076"/>
          <ac:picMkLst>
            <pc:docMk/>
            <pc:sldMk cId="2405440878" sldId="323"/>
            <ac:picMk id="32" creationId="{97539CFD-D2B1-8F90-BAD2-1290C502C786}"/>
          </ac:picMkLst>
        </pc:picChg>
      </pc:sldChg>
      <pc:sldChg chg="modNotes">
        <pc:chgData name="Shih Min Lin" userId="EZMguJyP4QRPSMfRfjN+Y1sL5Ac+4RMpWotTWDpLLe0=" providerId="None" clId="Web-{75BCF9BA-4908-4E42-A742-E040CADC467D}" dt="2025-04-01T16:16:27.192" v="77"/>
        <pc:sldMkLst>
          <pc:docMk/>
          <pc:sldMk cId="4175323384" sldId="327"/>
        </pc:sldMkLst>
      </pc:sldChg>
      <pc:sldChg chg="ord">
        <pc:chgData name="Shih Min Lin" userId="EZMguJyP4QRPSMfRfjN+Y1sL5Ac+4RMpWotTWDpLLe0=" providerId="None" clId="Web-{75BCF9BA-4908-4E42-A742-E040CADC467D}" dt="2025-04-01T15:57:30.020" v="1"/>
        <pc:sldMkLst>
          <pc:docMk/>
          <pc:sldMk cId="3308745450" sldId="351"/>
        </pc:sldMkLst>
      </pc:sldChg>
      <pc:sldChg chg="modSp">
        <pc:chgData name="Shih Min Lin" userId="EZMguJyP4QRPSMfRfjN+Y1sL5Ac+4RMpWotTWDpLLe0=" providerId="None" clId="Web-{75BCF9BA-4908-4E42-A742-E040CADC467D}" dt="2025-04-01T21:25:41.210" v="299" actId="14100"/>
        <pc:sldMkLst>
          <pc:docMk/>
          <pc:sldMk cId="3601758579" sldId="354"/>
        </pc:sldMkLst>
        <pc:picChg chg="mod">
          <ac:chgData name="Shih Min Lin" userId="EZMguJyP4QRPSMfRfjN+Y1sL5Ac+4RMpWotTWDpLLe0=" providerId="None" clId="Web-{75BCF9BA-4908-4E42-A742-E040CADC467D}" dt="2025-04-01T21:25:41.210" v="299" actId="14100"/>
          <ac:picMkLst>
            <pc:docMk/>
            <pc:sldMk cId="3601758579" sldId="354"/>
            <ac:picMk id="25" creationId="{0D02A75F-6C04-3EE6-C049-9ADDA470F3CB}"/>
          </ac:picMkLst>
        </pc:picChg>
      </pc:sldChg>
      <pc:sldChg chg="addSp delSp modSp add ord replId modNotes">
        <pc:chgData name="Shih Min Lin" userId="EZMguJyP4QRPSMfRfjN+Y1sL5Ac+4RMpWotTWDpLLe0=" providerId="None" clId="Web-{75BCF9BA-4908-4E42-A742-E040CADC467D}" dt="2025-04-01T21:14:10.224" v="298" actId="20577"/>
        <pc:sldMkLst>
          <pc:docMk/>
          <pc:sldMk cId="252852923" sldId="355"/>
        </pc:sldMkLst>
        <pc:spChg chg="del">
          <ac:chgData name="Shih Min Lin" userId="EZMguJyP4QRPSMfRfjN+Y1sL5Ac+4RMpWotTWDpLLe0=" providerId="None" clId="Web-{75BCF9BA-4908-4E42-A742-E040CADC467D}" dt="2025-04-01T21:06:50.212" v="124"/>
          <ac:spMkLst>
            <pc:docMk/>
            <pc:sldMk cId="252852923" sldId="355"/>
            <ac:spMk id="4" creationId="{727D1495-9757-DD7E-CD32-7471A4ADF075}"/>
          </ac:spMkLst>
        </pc:spChg>
        <pc:spChg chg="del">
          <ac:chgData name="Shih Min Lin" userId="EZMguJyP4QRPSMfRfjN+Y1sL5Ac+4RMpWotTWDpLLe0=" providerId="None" clId="Web-{75BCF9BA-4908-4E42-A742-E040CADC467D}" dt="2025-04-01T21:06:50.212" v="123"/>
          <ac:spMkLst>
            <pc:docMk/>
            <pc:sldMk cId="252852923" sldId="355"/>
            <ac:spMk id="7" creationId="{3BF60C7F-62EE-CA57-B12C-EB69E489E636}"/>
          </ac:spMkLst>
        </pc:spChg>
        <pc:spChg chg="del">
          <ac:chgData name="Shih Min Lin" userId="EZMguJyP4QRPSMfRfjN+Y1sL5Ac+4RMpWotTWDpLLe0=" providerId="None" clId="Web-{75BCF9BA-4908-4E42-A742-E040CADC467D}" dt="2025-04-01T21:06:50.197" v="121"/>
          <ac:spMkLst>
            <pc:docMk/>
            <pc:sldMk cId="252852923" sldId="355"/>
            <ac:spMk id="11" creationId="{E2C398ED-A3CB-90A1-B2EF-9AA66013CC60}"/>
          </ac:spMkLst>
        </pc:spChg>
        <pc:spChg chg="del">
          <ac:chgData name="Shih Min Lin" userId="EZMguJyP4QRPSMfRfjN+Y1sL5Ac+4RMpWotTWDpLLe0=" providerId="None" clId="Web-{75BCF9BA-4908-4E42-A742-E040CADC467D}" dt="2025-04-01T21:06:50.197" v="97"/>
          <ac:spMkLst>
            <pc:docMk/>
            <pc:sldMk cId="252852923" sldId="355"/>
            <ac:spMk id="12" creationId="{79ACD1AB-146C-D911-90DC-DE212413E225}"/>
          </ac:spMkLst>
        </pc:spChg>
        <pc:spChg chg="del">
          <ac:chgData name="Shih Min Lin" userId="EZMguJyP4QRPSMfRfjN+Y1sL5Ac+4RMpWotTWDpLLe0=" providerId="None" clId="Web-{75BCF9BA-4908-4E42-A742-E040CADC467D}" dt="2025-04-01T21:06:50.197" v="120"/>
          <ac:spMkLst>
            <pc:docMk/>
            <pc:sldMk cId="252852923" sldId="355"/>
            <ac:spMk id="13" creationId="{E0630E9A-7BA7-6C2F-2055-87DD66BE9502}"/>
          </ac:spMkLst>
        </pc:spChg>
        <pc:spChg chg="del">
          <ac:chgData name="Shih Min Lin" userId="EZMguJyP4QRPSMfRfjN+Y1sL5Ac+4RMpWotTWDpLLe0=" providerId="None" clId="Web-{75BCF9BA-4908-4E42-A742-E040CADC467D}" dt="2025-04-01T21:06:50.197" v="119"/>
          <ac:spMkLst>
            <pc:docMk/>
            <pc:sldMk cId="252852923" sldId="355"/>
            <ac:spMk id="14" creationId="{D1DB54C4-9287-F179-07F2-66614407A38F}"/>
          </ac:spMkLst>
        </pc:spChg>
        <pc:spChg chg="del">
          <ac:chgData name="Shih Min Lin" userId="EZMguJyP4QRPSMfRfjN+Y1sL5Ac+4RMpWotTWDpLLe0=" providerId="None" clId="Web-{75BCF9BA-4908-4E42-A742-E040CADC467D}" dt="2025-04-01T21:06:50.197" v="117"/>
          <ac:spMkLst>
            <pc:docMk/>
            <pc:sldMk cId="252852923" sldId="355"/>
            <ac:spMk id="15" creationId="{5CC71AE4-8BDF-0568-8AB2-31E38A1CFCA5}"/>
          </ac:spMkLst>
        </pc:spChg>
        <pc:spChg chg="del">
          <ac:chgData name="Shih Min Lin" userId="EZMguJyP4QRPSMfRfjN+Y1sL5Ac+4RMpWotTWDpLLe0=" providerId="None" clId="Web-{75BCF9BA-4908-4E42-A742-E040CADC467D}" dt="2025-04-01T21:06:50.197" v="116"/>
          <ac:spMkLst>
            <pc:docMk/>
            <pc:sldMk cId="252852923" sldId="355"/>
            <ac:spMk id="17" creationId="{CE6709EF-E5BC-0A7E-A6C5-92FB534D478E}"/>
          </ac:spMkLst>
        </pc:spChg>
        <pc:spChg chg="del">
          <ac:chgData name="Shih Min Lin" userId="EZMguJyP4QRPSMfRfjN+Y1sL5Ac+4RMpWotTWDpLLe0=" providerId="None" clId="Web-{75BCF9BA-4908-4E42-A742-E040CADC467D}" dt="2025-04-01T21:06:50.197" v="115"/>
          <ac:spMkLst>
            <pc:docMk/>
            <pc:sldMk cId="252852923" sldId="355"/>
            <ac:spMk id="18" creationId="{B454F21B-811B-08B4-174C-96996586C94A}"/>
          </ac:spMkLst>
        </pc:spChg>
        <pc:spChg chg="del">
          <ac:chgData name="Shih Min Lin" userId="EZMguJyP4QRPSMfRfjN+Y1sL5Ac+4RMpWotTWDpLLe0=" providerId="None" clId="Web-{75BCF9BA-4908-4E42-A742-E040CADC467D}" dt="2025-04-01T21:06:50.197" v="114"/>
          <ac:spMkLst>
            <pc:docMk/>
            <pc:sldMk cId="252852923" sldId="355"/>
            <ac:spMk id="20" creationId="{E7346361-1AC4-9751-0C6E-FF9E4A951934}"/>
          </ac:spMkLst>
        </pc:spChg>
        <pc:spChg chg="del">
          <ac:chgData name="Shih Min Lin" userId="EZMguJyP4QRPSMfRfjN+Y1sL5Ac+4RMpWotTWDpLLe0=" providerId="None" clId="Web-{75BCF9BA-4908-4E42-A742-E040CADC467D}" dt="2025-04-01T21:06:50.197" v="113"/>
          <ac:spMkLst>
            <pc:docMk/>
            <pc:sldMk cId="252852923" sldId="355"/>
            <ac:spMk id="21" creationId="{90981EA6-AD53-822C-09B0-212E809AF662}"/>
          </ac:spMkLst>
        </pc:spChg>
        <pc:spChg chg="del">
          <ac:chgData name="Shih Min Lin" userId="EZMguJyP4QRPSMfRfjN+Y1sL5Ac+4RMpWotTWDpLLe0=" providerId="None" clId="Web-{75BCF9BA-4908-4E42-A742-E040CADC467D}" dt="2025-04-01T21:06:50.197" v="111"/>
          <ac:spMkLst>
            <pc:docMk/>
            <pc:sldMk cId="252852923" sldId="355"/>
            <ac:spMk id="22" creationId="{FCF89EEB-FEDC-16B7-95AE-5EDA93D8DEBA}"/>
          </ac:spMkLst>
        </pc:spChg>
        <pc:spChg chg="add mod">
          <ac:chgData name="Shih Min Lin" userId="EZMguJyP4QRPSMfRfjN+Y1sL5Ac+4RMpWotTWDpLLe0=" providerId="None" clId="Web-{75BCF9BA-4908-4E42-A742-E040CADC467D}" dt="2025-04-01T21:14:10.224" v="298" actId="20577"/>
          <ac:spMkLst>
            <pc:docMk/>
            <pc:sldMk cId="252852923" sldId="355"/>
            <ac:spMk id="23" creationId="{CB613857-8C75-E7BB-1445-00F4D74982DF}"/>
          </ac:spMkLst>
        </pc:spChg>
        <pc:spChg chg="del">
          <ac:chgData name="Shih Min Lin" userId="EZMguJyP4QRPSMfRfjN+Y1sL5Ac+4RMpWotTWDpLLe0=" providerId="None" clId="Web-{75BCF9BA-4908-4E42-A742-E040CADC467D}" dt="2025-04-01T21:06:50.197" v="109"/>
          <ac:spMkLst>
            <pc:docMk/>
            <pc:sldMk cId="252852923" sldId="355"/>
            <ac:spMk id="26" creationId="{0586C361-EF2C-E8BF-F105-EDC6D9392332}"/>
          </ac:spMkLst>
        </pc:spChg>
        <pc:spChg chg="add mod">
          <ac:chgData name="Shih Min Lin" userId="EZMguJyP4QRPSMfRfjN+Y1sL5Ac+4RMpWotTWDpLLe0=" providerId="None" clId="Web-{75BCF9BA-4908-4E42-A742-E040CADC467D}" dt="2025-04-01T21:14:06.974" v="269" actId="1076"/>
          <ac:spMkLst>
            <pc:docMk/>
            <pc:sldMk cId="252852923" sldId="355"/>
            <ac:spMk id="27" creationId="{ECCFB415-097C-D36F-4AA2-DBF3844B7157}"/>
          </ac:spMkLst>
        </pc:spChg>
        <pc:spChg chg="del">
          <ac:chgData name="Shih Min Lin" userId="EZMguJyP4QRPSMfRfjN+Y1sL5Ac+4RMpWotTWDpLLe0=" providerId="None" clId="Web-{75BCF9BA-4908-4E42-A742-E040CADC467D}" dt="2025-04-01T21:06:50.197" v="107"/>
          <ac:spMkLst>
            <pc:docMk/>
            <pc:sldMk cId="252852923" sldId="355"/>
            <ac:spMk id="30" creationId="{77C3C757-3C26-D4FF-AB31-835F050974D4}"/>
          </ac:spMkLst>
        </pc:spChg>
        <pc:spChg chg="add mod">
          <ac:chgData name="Shih Min Lin" userId="EZMguJyP4QRPSMfRfjN+Y1sL5Ac+4RMpWotTWDpLLe0=" providerId="None" clId="Web-{75BCF9BA-4908-4E42-A742-E040CADC467D}" dt="2025-04-01T21:14:06.989" v="270" actId="1076"/>
          <ac:spMkLst>
            <pc:docMk/>
            <pc:sldMk cId="252852923" sldId="355"/>
            <ac:spMk id="31" creationId="{8624164B-3D6C-8EAD-A700-36CC44BC145B}"/>
          </ac:spMkLst>
        </pc:spChg>
        <pc:spChg chg="add mod">
          <ac:chgData name="Shih Min Lin" userId="EZMguJyP4QRPSMfRfjN+Y1sL5Ac+4RMpWotTWDpLLe0=" providerId="None" clId="Web-{75BCF9BA-4908-4E42-A742-E040CADC467D}" dt="2025-04-01T21:14:07.005" v="271" actId="1076"/>
          <ac:spMkLst>
            <pc:docMk/>
            <pc:sldMk cId="252852923" sldId="355"/>
            <ac:spMk id="35" creationId="{75029F2F-57AE-142D-F6B7-C783301AA45C}"/>
          </ac:spMkLst>
        </pc:spChg>
        <pc:spChg chg="del">
          <ac:chgData name="Shih Min Lin" userId="EZMguJyP4QRPSMfRfjN+Y1sL5Ac+4RMpWotTWDpLLe0=" providerId="None" clId="Web-{75BCF9BA-4908-4E42-A742-E040CADC467D}" dt="2025-04-01T21:06:50.197" v="104"/>
          <ac:spMkLst>
            <pc:docMk/>
            <pc:sldMk cId="252852923" sldId="355"/>
            <ac:spMk id="36" creationId="{7781AF61-C530-C526-6526-B9ACDF723E0C}"/>
          </ac:spMkLst>
        </pc:spChg>
        <pc:spChg chg="add mod">
          <ac:chgData name="Shih Min Lin" userId="EZMguJyP4QRPSMfRfjN+Y1sL5Ac+4RMpWotTWDpLLe0=" providerId="None" clId="Web-{75BCF9BA-4908-4E42-A742-E040CADC467D}" dt="2025-04-01T21:14:07.036" v="272" actId="1076"/>
          <ac:spMkLst>
            <pc:docMk/>
            <pc:sldMk cId="252852923" sldId="355"/>
            <ac:spMk id="39" creationId="{3D66314F-B097-C87F-4187-72346D6224B1}"/>
          </ac:spMkLst>
        </pc:spChg>
        <pc:spChg chg="del">
          <ac:chgData name="Shih Min Lin" userId="EZMguJyP4QRPSMfRfjN+Y1sL5Ac+4RMpWotTWDpLLe0=" providerId="None" clId="Web-{75BCF9BA-4908-4E42-A742-E040CADC467D}" dt="2025-04-01T21:06:50.197" v="102"/>
          <ac:spMkLst>
            <pc:docMk/>
            <pc:sldMk cId="252852923" sldId="355"/>
            <ac:spMk id="40" creationId="{95EF84E8-C145-3376-C548-05E1D2792588}"/>
          </ac:spMkLst>
        </pc:spChg>
        <pc:spChg chg="add mod">
          <ac:chgData name="Shih Min Lin" userId="EZMguJyP4QRPSMfRfjN+Y1sL5Ac+4RMpWotTWDpLLe0=" providerId="None" clId="Web-{75BCF9BA-4908-4E42-A742-E040CADC467D}" dt="2025-04-01T21:14:07.052" v="273" actId="1076"/>
          <ac:spMkLst>
            <pc:docMk/>
            <pc:sldMk cId="252852923" sldId="355"/>
            <ac:spMk id="43" creationId="{E8076D2E-3ADD-7D80-31EF-4896E079B8AF}"/>
          </ac:spMkLst>
        </pc:spChg>
        <pc:spChg chg="del">
          <ac:chgData name="Shih Min Lin" userId="EZMguJyP4QRPSMfRfjN+Y1sL5Ac+4RMpWotTWDpLLe0=" providerId="None" clId="Web-{75BCF9BA-4908-4E42-A742-E040CADC467D}" dt="2025-04-01T21:06:50.212" v="125"/>
          <ac:spMkLst>
            <pc:docMk/>
            <pc:sldMk cId="252852923" sldId="355"/>
            <ac:spMk id="47" creationId="{F32D6AB5-52C2-ED9C-6FCE-4D435A76E597}"/>
          </ac:spMkLst>
        </pc:spChg>
        <pc:spChg chg="del">
          <ac:chgData name="Shih Min Lin" userId="EZMguJyP4QRPSMfRfjN+Y1sL5Ac+4RMpWotTWDpLLe0=" providerId="None" clId="Web-{75BCF9BA-4908-4E42-A742-E040CADC467D}" dt="2025-04-01T21:06:50.197" v="98"/>
          <ac:spMkLst>
            <pc:docMk/>
            <pc:sldMk cId="252852923" sldId="355"/>
            <ac:spMk id="48" creationId="{264EE8A1-58DC-9D3C-A6EF-31C8CC4C7BE5}"/>
          </ac:spMkLst>
        </pc:spChg>
        <pc:spChg chg="add mod">
          <ac:chgData name="Shih Min Lin" userId="EZMguJyP4QRPSMfRfjN+Y1sL5Ac+4RMpWotTWDpLLe0=" providerId="None" clId="Web-{75BCF9BA-4908-4E42-A742-E040CADC467D}" dt="2025-04-01T21:14:07.146" v="279" actId="1076"/>
          <ac:spMkLst>
            <pc:docMk/>
            <pc:sldMk cId="252852923" sldId="355"/>
            <ac:spMk id="59" creationId="{71AB35A2-6BF8-B4A6-7F1A-234755539D55}"/>
          </ac:spMkLst>
        </pc:spChg>
        <pc:spChg chg="add mod">
          <ac:chgData name="Shih Min Lin" userId="EZMguJyP4QRPSMfRfjN+Y1sL5Ac+4RMpWotTWDpLLe0=" providerId="None" clId="Web-{75BCF9BA-4908-4E42-A742-E040CADC467D}" dt="2025-04-01T21:14:07.161" v="280" actId="1076"/>
          <ac:spMkLst>
            <pc:docMk/>
            <pc:sldMk cId="252852923" sldId="355"/>
            <ac:spMk id="61" creationId="{C4776B79-C1C3-4419-EDF0-607EFDD136B2}"/>
          </ac:spMkLst>
        </pc:spChg>
        <pc:spChg chg="add mod">
          <ac:chgData name="Shih Min Lin" userId="EZMguJyP4QRPSMfRfjN+Y1sL5Ac+4RMpWotTWDpLLe0=" providerId="None" clId="Web-{75BCF9BA-4908-4E42-A742-E040CADC467D}" dt="2025-04-01T21:14:07.177" v="281" actId="1076"/>
          <ac:spMkLst>
            <pc:docMk/>
            <pc:sldMk cId="252852923" sldId="355"/>
            <ac:spMk id="63" creationId="{DAB33691-6842-BF8A-3FE9-51A4CD86D0B4}"/>
          </ac:spMkLst>
        </pc:spChg>
        <pc:spChg chg="add mod">
          <ac:chgData name="Shih Min Lin" userId="EZMguJyP4QRPSMfRfjN+Y1sL5Ac+4RMpWotTWDpLLe0=" providerId="None" clId="Web-{75BCF9BA-4908-4E42-A742-E040CADC467D}" dt="2025-04-01T21:14:07.192" v="282" actId="1076"/>
          <ac:spMkLst>
            <pc:docMk/>
            <pc:sldMk cId="252852923" sldId="355"/>
            <ac:spMk id="65" creationId="{1F17F795-0795-6003-E672-CDD826329BD9}"/>
          </ac:spMkLst>
        </pc:spChg>
        <pc:spChg chg="add mod">
          <ac:chgData name="Shih Min Lin" userId="EZMguJyP4QRPSMfRfjN+Y1sL5Ac+4RMpWotTWDpLLe0=" providerId="None" clId="Web-{75BCF9BA-4908-4E42-A742-E040CADC467D}" dt="2025-04-01T21:14:07.208" v="283" actId="1076"/>
          <ac:spMkLst>
            <pc:docMk/>
            <pc:sldMk cId="252852923" sldId="355"/>
            <ac:spMk id="67" creationId="{2E26D7DD-AC06-09FC-145E-6AD01464D2F4}"/>
          </ac:spMkLst>
        </pc:spChg>
        <pc:spChg chg="add mod">
          <ac:chgData name="Shih Min Lin" userId="EZMguJyP4QRPSMfRfjN+Y1sL5Ac+4RMpWotTWDpLLe0=" providerId="None" clId="Web-{75BCF9BA-4908-4E42-A742-E040CADC467D}" dt="2025-04-01T21:14:07.224" v="284" actId="1076"/>
          <ac:spMkLst>
            <pc:docMk/>
            <pc:sldMk cId="252852923" sldId="355"/>
            <ac:spMk id="69" creationId="{A5D98726-2898-D048-8CAC-FD5395EA52B9}"/>
          </ac:spMkLst>
        </pc:spChg>
        <pc:spChg chg="add mod">
          <ac:chgData name="Shih Min Lin" userId="EZMguJyP4QRPSMfRfjN+Y1sL5Ac+4RMpWotTWDpLLe0=" providerId="None" clId="Web-{75BCF9BA-4908-4E42-A742-E040CADC467D}" dt="2025-04-01T21:14:07.239" v="285" actId="1076"/>
          <ac:spMkLst>
            <pc:docMk/>
            <pc:sldMk cId="252852923" sldId="355"/>
            <ac:spMk id="71" creationId="{D25821A1-7C3F-03BD-8870-C842EEAA3364}"/>
          </ac:spMkLst>
        </pc:spChg>
        <pc:spChg chg="add mod">
          <ac:chgData name="Shih Min Lin" userId="EZMguJyP4QRPSMfRfjN+Y1sL5Ac+4RMpWotTWDpLLe0=" providerId="None" clId="Web-{75BCF9BA-4908-4E42-A742-E040CADC467D}" dt="2025-04-01T21:14:07.286" v="287" actId="1076"/>
          <ac:spMkLst>
            <pc:docMk/>
            <pc:sldMk cId="252852923" sldId="355"/>
            <ac:spMk id="75" creationId="{4E1CFF2E-FD99-B9B9-91F0-C0C6E4CA57C8}"/>
          </ac:spMkLst>
        </pc:spChg>
        <pc:spChg chg="add mod">
          <ac:chgData name="Shih Min Lin" userId="EZMguJyP4QRPSMfRfjN+Y1sL5Ac+4RMpWotTWDpLLe0=" providerId="None" clId="Web-{75BCF9BA-4908-4E42-A742-E040CADC467D}" dt="2025-04-01T21:14:07.302" v="288" actId="1076"/>
          <ac:spMkLst>
            <pc:docMk/>
            <pc:sldMk cId="252852923" sldId="355"/>
            <ac:spMk id="77" creationId="{EC079F23-E2A9-4B4B-08C7-57D3405324F5}"/>
          </ac:spMkLst>
        </pc:spChg>
        <pc:spChg chg="add mod">
          <ac:chgData name="Shih Min Lin" userId="EZMguJyP4QRPSMfRfjN+Y1sL5Ac+4RMpWotTWDpLLe0=" providerId="None" clId="Web-{75BCF9BA-4908-4E42-A742-E040CADC467D}" dt="2025-04-01T21:14:07.317" v="289" actId="1076"/>
          <ac:spMkLst>
            <pc:docMk/>
            <pc:sldMk cId="252852923" sldId="355"/>
            <ac:spMk id="79" creationId="{241B35AD-4770-A525-C8EB-A5341EB1B12A}"/>
          </ac:spMkLst>
        </pc:spChg>
        <pc:spChg chg="add mod">
          <ac:chgData name="Shih Min Lin" userId="EZMguJyP4QRPSMfRfjN+Y1sL5Ac+4RMpWotTWDpLLe0=" providerId="None" clId="Web-{75BCF9BA-4908-4E42-A742-E040CADC467D}" dt="2025-04-01T21:14:07.333" v="290" actId="1076"/>
          <ac:spMkLst>
            <pc:docMk/>
            <pc:sldMk cId="252852923" sldId="355"/>
            <ac:spMk id="81" creationId="{7E143D05-B911-EC36-4762-C74C0542B220}"/>
          </ac:spMkLst>
        </pc:spChg>
        <pc:spChg chg="add mod">
          <ac:chgData name="Shih Min Lin" userId="EZMguJyP4QRPSMfRfjN+Y1sL5Ac+4RMpWotTWDpLLe0=" providerId="None" clId="Web-{75BCF9BA-4908-4E42-A742-E040CADC467D}" dt="2025-04-01T21:14:07.349" v="291" actId="1076"/>
          <ac:spMkLst>
            <pc:docMk/>
            <pc:sldMk cId="252852923" sldId="355"/>
            <ac:spMk id="83" creationId="{78AEE9F5-31E2-640D-DA3E-41D28C87C5BA}"/>
          </ac:spMkLst>
        </pc:spChg>
        <pc:spChg chg="add del mod">
          <ac:chgData name="Shih Min Lin" userId="EZMguJyP4QRPSMfRfjN+Y1sL5Ac+4RMpWotTWDpLLe0=" providerId="None" clId="Web-{75BCF9BA-4908-4E42-A742-E040CADC467D}" dt="2025-04-01T21:13:32.301" v="214"/>
          <ac:spMkLst>
            <pc:docMk/>
            <pc:sldMk cId="252852923" sldId="355"/>
            <ac:spMk id="85" creationId="{0F193C45-7FA8-96F1-4A31-0808ECCFAFBF}"/>
          </ac:spMkLst>
        </pc:spChg>
        <pc:spChg chg="add mod">
          <ac:chgData name="Shih Min Lin" userId="EZMguJyP4QRPSMfRfjN+Y1sL5Ac+4RMpWotTWDpLLe0=" providerId="None" clId="Web-{75BCF9BA-4908-4E42-A742-E040CADC467D}" dt="2025-04-01T21:14:07.364" v="292" actId="1076"/>
          <ac:spMkLst>
            <pc:docMk/>
            <pc:sldMk cId="252852923" sldId="355"/>
            <ac:spMk id="87" creationId="{99294FD9-39BA-46C0-C688-D1A645ACD7CA}"/>
          </ac:spMkLst>
        </pc:spChg>
        <pc:grpChg chg="del">
          <ac:chgData name="Shih Min Lin" userId="EZMguJyP4QRPSMfRfjN+Y1sL5Ac+4RMpWotTWDpLLe0=" providerId="None" clId="Web-{75BCF9BA-4908-4E42-A742-E040CADC467D}" dt="2025-04-01T21:06:50.197" v="122"/>
          <ac:grpSpMkLst>
            <pc:docMk/>
            <pc:sldMk cId="252852923" sldId="355"/>
            <ac:grpSpMk id="19" creationId="{8EE0B13D-BC9D-92CB-FB92-895DF02AB5ED}"/>
          </ac:grpSpMkLst>
        </pc:grpChg>
        <pc:graphicFrameChg chg="del">
          <ac:chgData name="Shih Min Lin" userId="EZMguJyP4QRPSMfRfjN+Y1sL5Ac+4RMpWotTWDpLLe0=" providerId="None" clId="Web-{75BCF9BA-4908-4E42-A742-E040CADC467D}" dt="2025-04-01T21:06:50.197" v="99"/>
          <ac:graphicFrameMkLst>
            <pc:docMk/>
            <pc:sldMk cId="252852923" sldId="355"/>
            <ac:graphicFrameMk id="46" creationId="{53ADF7DD-F720-6094-0315-3783EBB814E7}"/>
          </ac:graphicFrameMkLst>
        </pc:graphicFrameChg>
        <pc:picChg chg="del">
          <ac:chgData name="Shih Min Lin" userId="EZMguJyP4QRPSMfRfjN+Y1sL5Ac+4RMpWotTWDpLLe0=" providerId="None" clId="Web-{75BCF9BA-4908-4E42-A742-E040CADC467D}" dt="2025-04-01T21:06:50.197" v="112"/>
          <ac:picMkLst>
            <pc:docMk/>
            <pc:sldMk cId="252852923" sldId="355"/>
            <ac:picMk id="10" creationId="{8772ECD2-100E-0DB9-42CD-D5810E861D09}"/>
          </ac:picMkLst>
        </pc:picChg>
        <pc:picChg chg="del">
          <ac:chgData name="Shih Min Lin" userId="EZMguJyP4QRPSMfRfjN+Y1sL5Ac+4RMpWotTWDpLLe0=" providerId="None" clId="Web-{75BCF9BA-4908-4E42-A742-E040CADC467D}" dt="2025-04-01T21:06:50.197" v="118"/>
          <ac:picMkLst>
            <pc:docMk/>
            <pc:sldMk cId="252852923" sldId="355"/>
            <ac:picMk id="16" creationId="{21881827-DC7F-2428-69A8-C4C42ED3CA3A}"/>
          </ac:picMkLst>
        </pc:picChg>
        <pc:picChg chg="del">
          <ac:chgData name="Shih Min Lin" userId="EZMguJyP4QRPSMfRfjN+Y1sL5Ac+4RMpWotTWDpLLe0=" providerId="None" clId="Web-{75BCF9BA-4908-4E42-A742-E040CADC467D}" dt="2025-04-01T21:06:50.197" v="106"/>
          <ac:picMkLst>
            <pc:docMk/>
            <pc:sldMk cId="252852923" sldId="355"/>
            <ac:picMk id="32" creationId="{34B7B04A-0FB2-142B-3011-CFDCCCF588B1}"/>
          </ac:picMkLst>
        </pc:picChg>
        <pc:picChg chg="add del mod">
          <ac:chgData name="Shih Min Lin" userId="EZMguJyP4QRPSMfRfjN+Y1sL5Ac+4RMpWotTWDpLLe0=" providerId="None" clId="Web-{75BCF9BA-4908-4E42-A742-E040CADC467D}" dt="2025-04-01T21:08:04.355" v="212"/>
          <ac:picMkLst>
            <pc:docMk/>
            <pc:sldMk cId="252852923" sldId="355"/>
            <ac:picMk id="89" creationId="{D3517F97-EA9D-F7EC-DB39-7BC8AAAD3AE8}"/>
          </ac:picMkLst>
        </pc:picChg>
        <pc:cxnChg chg="del">
          <ac:chgData name="Shih Min Lin" userId="EZMguJyP4QRPSMfRfjN+Y1sL5Ac+4RMpWotTWDpLLe0=" providerId="None" clId="Web-{75BCF9BA-4908-4E42-A742-E040CADC467D}" dt="2025-04-01T21:06:50.197" v="110"/>
          <ac:cxnSpMkLst>
            <pc:docMk/>
            <pc:sldMk cId="252852923" sldId="355"/>
            <ac:cxnSpMk id="24" creationId="{3DF90EAF-52D6-2A87-1483-A24ED1CE54F8}"/>
          </ac:cxnSpMkLst>
        </pc:cxnChg>
        <pc:cxnChg chg="del">
          <ac:chgData name="Shih Min Lin" userId="EZMguJyP4QRPSMfRfjN+Y1sL5Ac+4RMpWotTWDpLLe0=" providerId="None" clId="Web-{75BCF9BA-4908-4E42-A742-E040CADC467D}" dt="2025-04-01T21:06:50.197" v="108"/>
          <ac:cxnSpMkLst>
            <pc:docMk/>
            <pc:sldMk cId="252852923" sldId="355"/>
            <ac:cxnSpMk id="28" creationId="{E84765A1-7168-DD83-D12E-A1D81FF83B4E}"/>
          </ac:cxnSpMkLst>
        </pc:cxnChg>
        <pc:cxnChg chg="del">
          <ac:chgData name="Shih Min Lin" userId="EZMguJyP4QRPSMfRfjN+Y1sL5Ac+4RMpWotTWDpLLe0=" providerId="None" clId="Web-{75BCF9BA-4908-4E42-A742-E040CADC467D}" dt="2025-04-01T21:06:50.197" v="105"/>
          <ac:cxnSpMkLst>
            <pc:docMk/>
            <pc:sldMk cId="252852923" sldId="355"/>
            <ac:cxnSpMk id="34" creationId="{CE07A117-67D8-DF85-9A9F-44DE5281A6E9}"/>
          </ac:cxnSpMkLst>
        </pc:cxnChg>
        <pc:cxnChg chg="del">
          <ac:chgData name="Shih Min Lin" userId="EZMguJyP4QRPSMfRfjN+Y1sL5Ac+4RMpWotTWDpLLe0=" providerId="None" clId="Web-{75BCF9BA-4908-4E42-A742-E040CADC467D}" dt="2025-04-01T21:06:50.197" v="103"/>
          <ac:cxnSpMkLst>
            <pc:docMk/>
            <pc:sldMk cId="252852923" sldId="355"/>
            <ac:cxnSpMk id="38" creationId="{544D1005-644C-AE7C-6D53-C3C19CEABC6A}"/>
          </ac:cxnSpMkLst>
        </pc:cxnChg>
        <pc:cxnChg chg="del">
          <ac:chgData name="Shih Min Lin" userId="EZMguJyP4QRPSMfRfjN+Y1sL5Ac+4RMpWotTWDpLLe0=" providerId="None" clId="Web-{75BCF9BA-4908-4E42-A742-E040CADC467D}" dt="2025-04-01T21:06:50.197" v="101"/>
          <ac:cxnSpMkLst>
            <pc:docMk/>
            <pc:sldMk cId="252852923" sldId="355"/>
            <ac:cxnSpMk id="42" creationId="{F2D30876-A2C3-3D32-25D2-8655AF28CEF9}"/>
          </ac:cxnSpMkLst>
        </pc:cxnChg>
        <pc:cxnChg chg="del">
          <ac:chgData name="Shih Min Lin" userId="EZMguJyP4QRPSMfRfjN+Y1sL5Ac+4RMpWotTWDpLLe0=" providerId="None" clId="Web-{75BCF9BA-4908-4E42-A742-E040CADC467D}" dt="2025-04-01T21:06:50.197" v="100"/>
          <ac:cxnSpMkLst>
            <pc:docMk/>
            <pc:sldMk cId="252852923" sldId="355"/>
            <ac:cxnSpMk id="44" creationId="{407BC653-E3E8-C028-18C0-26F6725D6A84}"/>
          </ac:cxnSpMkLst>
        </pc:cxnChg>
        <pc:cxnChg chg="add mod">
          <ac:chgData name="Shih Min Lin" userId="EZMguJyP4QRPSMfRfjN+Y1sL5Ac+4RMpWotTWDpLLe0=" providerId="None" clId="Web-{75BCF9BA-4908-4E42-A742-E040CADC467D}" dt="2025-04-01T21:14:07.067" v="274" actId="1076"/>
          <ac:cxnSpMkLst>
            <pc:docMk/>
            <pc:sldMk cId="252852923" sldId="355"/>
            <ac:cxnSpMk id="49" creationId="{0A30AF43-784D-E7E9-C285-305D43C467B0}"/>
          </ac:cxnSpMkLst>
        </pc:cxnChg>
        <pc:cxnChg chg="add mod">
          <ac:chgData name="Shih Min Lin" userId="EZMguJyP4QRPSMfRfjN+Y1sL5Ac+4RMpWotTWDpLLe0=" providerId="None" clId="Web-{75BCF9BA-4908-4E42-A742-E040CADC467D}" dt="2025-04-01T21:14:07.083" v="275" actId="1076"/>
          <ac:cxnSpMkLst>
            <pc:docMk/>
            <pc:sldMk cId="252852923" sldId="355"/>
            <ac:cxnSpMk id="51" creationId="{A065BB72-3B1F-06A8-BB02-CDA513363868}"/>
          </ac:cxnSpMkLst>
        </pc:cxnChg>
        <pc:cxnChg chg="add mod">
          <ac:chgData name="Shih Min Lin" userId="EZMguJyP4QRPSMfRfjN+Y1sL5Ac+4RMpWotTWDpLLe0=" providerId="None" clId="Web-{75BCF9BA-4908-4E42-A742-E040CADC467D}" dt="2025-04-01T21:14:07.099" v="276" actId="1076"/>
          <ac:cxnSpMkLst>
            <pc:docMk/>
            <pc:sldMk cId="252852923" sldId="355"/>
            <ac:cxnSpMk id="53" creationId="{F84C1361-0271-FF08-39F2-647BA9142CE7}"/>
          </ac:cxnSpMkLst>
        </pc:cxnChg>
        <pc:cxnChg chg="add mod">
          <ac:chgData name="Shih Min Lin" userId="EZMguJyP4QRPSMfRfjN+Y1sL5Ac+4RMpWotTWDpLLe0=" providerId="None" clId="Web-{75BCF9BA-4908-4E42-A742-E040CADC467D}" dt="2025-04-01T21:14:07.114" v="277" actId="1076"/>
          <ac:cxnSpMkLst>
            <pc:docMk/>
            <pc:sldMk cId="252852923" sldId="355"/>
            <ac:cxnSpMk id="55" creationId="{C429B32B-EAF8-BCBC-454F-C5698B868E6B}"/>
          </ac:cxnSpMkLst>
        </pc:cxnChg>
        <pc:cxnChg chg="add mod">
          <ac:chgData name="Shih Min Lin" userId="EZMguJyP4QRPSMfRfjN+Y1sL5Ac+4RMpWotTWDpLLe0=" providerId="None" clId="Web-{75BCF9BA-4908-4E42-A742-E040CADC467D}" dt="2025-04-01T21:14:07.130" v="278" actId="1076"/>
          <ac:cxnSpMkLst>
            <pc:docMk/>
            <pc:sldMk cId="252852923" sldId="355"/>
            <ac:cxnSpMk id="57" creationId="{5248FCA1-D394-BC37-4F00-B045629DCA2A}"/>
          </ac:cxnSpMkLst>
        </pc:cxnChg>
        <pc:cxnChg chg="add mod">
          <ac:chgData name="Shih Min Lin" userId="EZMguJyP4QRPSMfRfjN+Y1sL5Ac+4RMpWotTWDpLLe0=" providerId="None" clId="Web-{75BCF9BA-4908-4E42-A742-E040CADC467D}" dt="2025-04-01T21:14:07.255" v="286" actId="1076"/>
          <ac:cxnSpMkLst>
            <pc:docMk/>
            <pc:sldMk cId="252852923" sldId="355"/>
            <ac:cxnSpMk id="73" creationId="{EFCF8DD5-A2E1-3148-FAED-A91F2FABCA30}"/>
          </ac:cxnSpMkLst>
        </pc:cxnChg>
      </pc:sldChg>
      <pc:sldChg chg="addSp delSp modSp">
        <pc:chgData name="Shih Min Lin" userId="EZMguJyP4QRPSMfRfjN+Y1sL5Ac+4RMpWotTWDpLLe0=" providerId="None" clId="Web-{75BCF9BA-4908-4E42-A742-E040CADC467D}" dt="2025-04-01T21:45:45.913" v="302"/>
        <pc:sldMkLst>
          <pc:docMk/>
          <pc:sldMk cId="3364611473" sldId="357"/>
        </pc:sldMkLst>
        <pc:picChg chg="add del mod">
          <ac:chgData name="Shih Min Lin" userId="EZMguJyP4QRPSMfRfjN+Y1sL5Ac+4RMpWotTWDpLLe0=" providerId="None" clId="Web-{75BCF9BA-4908-4E42-A742-E040CADC467D}" dt="2025-04-01T21:45:45.913" v="302"/>
          <ac:picMkLst>
            <pc:docMk/>
            <pc:sldMk cId="3364611473" sldId="357"/>
            <ac:picMk id="3" creationId="{EA91955D-3199-2812-AFA6-17631C16104A}"/>
          </ac:picMkLst>
        </pc:picChg>
        <pc:picChg chg="del">
          <ac:chgData name="Shih Min Lin" userId="EZMguJyP4QRPSMfRfjN+Y1sL5Ac+4RMpWotTWDpLLe0=" providerId="None" clId="Web-{75BCF9BA-4908-4E42-A742-E040CADC467D}" dt="2025-04-01T21:45:39.398" v="300"/>
          <ac:picMkLst>
            <pc:docMk/>
            <pc:sldMk cId="3364611473" sldId="357"/>
            <ac:picMk id="28" creationId="{6328EE03-BA51-3B18-5775-E7595EC45E55}"/>
          </ac:picMkLst>
        </pc:picChg>
      </pc:sldChg>
    </pc:docChg>
  </pc:docChgLst>
  <pc:docChgLst>
    <pc:chgData name="Farha Shireen" userId="K9hHn9oINz5vZ9EtNhWdkbocU8fYfQRPeYvfmnVYJ7Q=" providerId="None" clId="Web-{91C29FEF-3BEE-44A7-812E-05417A796CE8}"/>
    <pc:docChg chg="delSld modSld modSection">
      <pc:chgData name="Farha Shireen" userId="K9hHn9oINz5vZ9EtNhWdkbocU8fYfQRPeYvfmnVYJ7Q=" providerId="None" clId="Web-{91C29FEF-3BEE-44A7-812E-05417A796CE8}" dt="2025-03-31T00:02:02.668" v="196"/>
      <pc:docMkLst>
        <pc:docMk/>
      </pc:docMkLst>
      <pc:sldChg chg="addSp delSp modSp">
        <pc:chgData name="Farha Shireen" userId="K9hHn9oINz5vZ9EtNhWdkbocU8fYfQRPeYvfmnVYJ7Q=" providerId="None" clId="Web-{91C29FEF-3BEE-44A7-812E-05417A796CE8}" dt="2025-03-31T00:01:59.934" v="195" actId="20577"/>
        <pc:sldMkLst>
          <pc:docMk/>
          <pc:sldMk cId="3339101643" sldId="331"/>
        </pc:sldMkLst>
        <pc:spChg chg="add del mod">
          <ac:chgData name="Farha Shireen" userId="K9hHn9oINz5vZ9EtNhWdkbocU8fYfQRPeYvfmnVYJ7Q=" providerId="None" clId="Web-{91C29FEF-3BEE-44A7-812E-05417A796CE8}" dt="2025-03-30T23:42:43.553" v="27"/>
          <ac:spMkLst>
            <pc:docMk/>
            <pc:sldMk cId="3339101643" sldId="331"/>
            <ac:spMk id="3" creationId="{A255E2DE-7B1F-AAF6-8382-E145A4C1250D}"/>
          </ac:spMkLst>
        </pc:spChg>
        <pc:spChg chg="add del mod">
          <ac:chgData name="Farha Shireen" userId="K9hHn9oINz5vZ9EtNhWdkbocU8fYfQRPeYvfmnVYJ7Q=" providerId="None" clId="Web-{91C29FEF-3BEE-44A7-812E-05417A796CE8}" dt="2025-03-30T23:42:43.553" v="26"/>
          <ac:spMkLst>
            <pc:docMk/>
            <pc:sldMk cId="3339101643" sldId="331"/>
            <ac:spMk id="4" creationId="{4E7E80E7-F72B-B029-8872-135B9C92D984}"/>
          </ac:spMkLst>
        </pc:spChg>
        <pc:spChg chg="add del mod">
          <ac:chgData name="Farha Shireen" userId="K9hHn9oINz5vZ9EtNhWdkbocU8fYfQRPeYvfmnVYJ7Q=" providerId="None" clId="Web-{91C29FEF-3BEE-44A7-812E-05417A796CE8}" dt="2025-03-30T23:42:43.553" v="25"/>
          <ac:spMkLst>
            <pc:docMk/>
            <pc:sldMk cId="3339101643" sldId="331"/>
            <ac:spMk id="7" creationId="{062AB3D6-FC4C-9019-99AC-F7AE32DC1DF8}"/>
          </ac:spMkLst>
        </pc:spChg>
        <pc:spChg chg="add mod">
          <ac:chgData name="Farha Shireen" userId="K9hHn9oINz5vZ9EtNhWdkbocU8fYfQRPeYvfmnVYJ7Q=" providerId="None" clId="Web-{91C29FEF-3BEE-44A7-812E-05417A796CE8}" dt="2025-03-30T23:47:22.062" v="117" actId="20577"/>
          <ac:spMkLst>
            <pc:docMk/>
            <pc:sldMk cId="3339101643" sldId="331"/>
            <ac:spMk id="8" creationId="{5E8E3CA2-62D2-8D6E-C940-846D39AE5AA3}"/>
          </ac:spMkLst>
        </pc:spChg>
        <pc:spChg chg="add mod">
          <ac:chgData name="Farha Shireen" userId="K9hHn9oINz5vZ9EtNhWdkbocU8fYfQRPeYvfmnVYJ7Q=" providerId="None" clId="Web-{91C29FEF-3BEE-44A7-812E-05417A796CE8}" dt="2025-03-30T23:59:30.476" v="187" actId="20577"/>
          <ac:spMkLst>
            <pc:docMk/>
            <pc:sldMk cId="3339101643" sldId="331"/>
            <ac:spMk id="9" creationId="{B33CC34D-5B9D-5629-6643-83CD3A541E83}"/>
          </ac:spMkLst>
        </pc:spChg>
        <pc:spChg chg="add mod">
          <ac:chgData name="Farha Shireen" userId="K9hHn9oINz5vZ9EtNhWdkbocU8fYfQRPeYvfmnVYJ7Q=" providerId="None" clId="Web-{91C29FEF-3BEE-44A7-812E-05417A796CE8}" dt="2025-03-30T23:47:40.750" v="120" actId="1076"/>
          <ac:spMkLst>
            <pc:docMk/>
            <pc:sldMk cId="3339101643" sldId="331"/>
            <ac:spMk id="10" creationId="{86B94C86-91EB-D86F-EEF2-A4DFCE83E5BB}"/>
          </ac:spMkLst>
        </pc:spChg>
        <pc:spChg chg="add mod">
          <ac:chgData name="Farha Shireen" userId="K9hHn9oINz5vZ9EtNhWdkbocU8fYfQRPeYvfmnVYJ7Q=" providerId="None" clId="Web-{91C29FEF-3BEE-44A7-812E-05417A796CE8}" dt="2025-03-30T23:47:11.374" v="114" actId="1076"/>
          <ac:spMkLst>
            <pc:docMk/>
            <pc:sldMk cId="3339101643" sldId="331"/>
            <ac:spMk id="11" creationId="{042BF751-E879-68DD-2F32-682352EE6BA9}"/>
          </ac:spMkLst>
        </pc:spChg>
        <pc:spChg chg="add mod">
          <ac:chgData name="Farha Shireen" userId="K9hHn9oINz5vZ9EtNhWdkbocU8fYfQRPeYvfmnVYJ7Q=" providerId="None" clId="Web-{91C29FEF-3BEE-44A7-812E-05417A796CE8}" dt="2025-03-30T23:48:37.111" v="155" actId="20577"/>
          <ac:spMkLst>
            <pc:docMk/>
            <pc:sldMk cId="3339101643" sldId="331"/>
            <ac:spMk id="12" creationId="{E7A97748-4C58-EBFE-5B5C-164EE5A1EED9}"/>
          </ac:spMkLst>
        </pc:spChg>
        <pc:spChg chg="del mod">
          <ac:chgData name="Farha Shireen" userId="K9hHn9oINz5vZ9EtNhWdkbocU8fYfQRPeYvfmnVYJ7Q=" providerId="None" clId="Web-{91C29FEF-3BEE-44A7-812E-05417A796CE8}" dt="2025-03-30T23:48:06.704" v="125"/>
          <ac:spMkLst>
            <pc:docMk/>
            <pc:sldMk cId="3339101643" sldId="331"/>
            <ac:spMk id="10849" creationId="{25851C7E-9D42-867F-B426-1CA6BDADD8B4}"/>
          </ac:spMkLst>
        </pc:spChg>
        <pc:spChg chg="mod">
          <ac:chgData name="Farha Shireen" userId="K9hHn9oINz5vZ9EtNhWdkbocU8fYfQRPeYvfmnVYJ7Q=" providerId="None" clId="Web-{91C29FEF-3BEE-44A7-812E-05417A796CE8}" dt="2025-03-31T00:01:59.934" v="195" actId="20577"/>
          <ac:spMkLst>
            <pc:docMk/>
            <pc:sldMk cId="3339101643" sldId="331"/>
            <ac:spMk id="10851" creationId="{2209F44A-2ADD-A199-FA3C-81A8D1070E39}"/>
          </ac:spMkLst>
        </pc:spChg>
        <pc:spChg chg="del mod">
          <ac:chgData name="Farha Shireen" userId="K9hHn9oINz5vZ9EtNhWdkbocU8fYfQRPeYvfmnVYJ7Q=" providerId="None" clId="Web-{91C29FEF-3BEE-44A7-812E-05417A796CE8}" dt="2025-03-30T23:42:26.427" v="14"/>
          <ac:spMkLst>
            <pc:docMk/>
            <pc:sldMk cId="3339101643" sldId="331"/>
            <ac:spMk id="10853" creationId="{C1CC937A-CF76-D4E2-5E97-6BD2C0F7DB7E}"/>
          </ac:spMkLst>
        </pc:spChg>
        <pc:spChg chg="add del mod">
          <ac:chgData name="Farha Shireen" userId="K9hHn9oINz5vZ9EtNhWdkbocU8fYfQRPeYvfmnVYJ7Q=" providerId="None" clId="Web-{91C29FEF-3BEE-44A7-812E-05417A796CE8}" dt="2025-03-30T23:42:53.647" v="31"/>
          <ac:spMkLst>
            <pc:docMk/>
            <pc:sldMk cId="3339101643" sldId="331"/>
            <ac:spMk id="10854" creationId="{2A7D76D9-4FCA-C587-1256-B1409AE890FB}"/>
          </ac:spMkLst>
        </pc:spChg>
        <pc:spChg chg="del mod">
          <ac:chgData name="Farha Shireen" userId="K9hHn9oINz5vZ9EtNhWdkbocU8fYfQRPeYvfmnVYJ7Q=" providerId="None" clId="Web-{91C29FEF-3BEE-44A7-812E-05417A796CE8}" dt="2025-03-30T23:44:14.931" v="65"/>
          <ac:spMkLst>
            <pc:docMk/>
            <pc:sldMk cId="3339101643" sldId="331"/>
            <ac:spMk id="10855" creationId="{6B9C41E0-4A1B-0087-2AA0-282D86FB15FA}"/>
          </ac:spMkLst>
        </pc:spChg>
        <pc:spChg chg="del">
          <ac:chgData name="Farha Shireen" userId="K9hHn9oINz5vZ9EtNhWdkbocU8fYfQRPeYvfmnVYJ7Q=" providerId="None" clId="Web-{91C29FEF-3BEE-44A7-812E-05417A796CE8}" dt="2025-03-30T23:44:14.931" v="64"/>
          <ac:spMkLst>
            <pc:docMk/>
            <pc:sldMk cId="3339101643" sldId="331"/>
            <ac:spMk id="10856" creationId="{8BCB23BF-7DD6-A03F-9E95-5CDAB85B57BE}"/>
          </ac:spMkLst>
        </pc:spChg>
        <pc:spChg chg="del">
          <ac:chgData name="Farha Shireen" userId="K9hHn9oINz5vZ9EtNhWdkbocU8fYfQRPeYvfmnVYJ7Q=" providerId="None" clId="Web-{91C29FEF-3BEE-44A7-812E-05417A796CE8}" dt="2025-03-30T23:44:01.024" v="60"/>
          <ac:spMkLst>
            <pc:docMk/>
            <pc:sldMk cId="3339101643" sldId="331"/>
            <ac:spMk id="10857" creationId="{AA3CE395-F4CD-0A3B-B7BC-CCFE36980D01}"/>
          </ac:spMkLst>
        </pc:spChg>
        <pc:spChg chg="del">
          <ac:chgData name="Farha Shireen" userId="K9hHn9oINz5vZ9EtNhWdkbocU8fYfQRPeYvfmnVYJ7Q=" providerId="None" clId="Web-{91C29FEF-3BEE-44A7-812E-05417A796CE8}" dt="2025-03-30T23:44:01.024" v="59"/>
          <ac:spMkLst>
            <pc:docMk/>
            <pc:sldMk cId="3339101643" sldId="331"/>
            <ac:spMk id="10858" creationId="{F10B3450-06C8-6933-44A4-05D8951C5FC6}"/>
          </ac:spMkLst>
        </pc:spChg>
        <pc:spChg chg="del">
          <ac:chgData name="Farha Shireen" userId="K9hHn9oINz5vZ9EtNhWdkbocU8fYfQRPeYvfmnVYJ7Q=" providerId="None" clId="Web-{91C29FEF-3BEE-44A7-812E-05417A796CE8}" dt="2025-03-30T23:43:58.633" v="58"/>
          <ac:spMkLst>
            <pc:docMk/>
            <pc:sldMk cId="3339101643" sldId="331"/>
            <ac:spMk id="10859" creationId="{8069ABE0-4817-C661-37C7-8805490648D3}"/>
          </ac:spMkLst>
        </pc:spChg>
        <pc:spChg chg="del">
          <ac:chgData name="Farha Shireen" userId="K9hHn9oINz5vZ9EtNhWdkbocU8fYfQRPeYvfmnVYJ7Q=" providerId="None" clId="Web-{91C29FEF-3BEE-44A7-812E-05417A796CE8}" dt="2025-03-30T23:43:58.633" v="57"/>
          <ac:spMkLst>
            <pc:docMk/>
            <pc:sldMk cId="3339101643" sldId="331"/>
            <ac:spMk id="10860" creationId="{E2F03ABD-B1D7-B787-3224-B383A71614EC}"/>
          </ac:spMkLst>
        </pc:spChg>
        <pc:spChg chg="del mod">
          <ac:chgData name="Farha Shireen" userId="K9hHn9oINz5vZ9EtNhWdkbocU8fYfQRPeYvfmnVYJ7Q=" providerId="None" clId="Web-{91C29FEF-3BEE-44A7-812E-05417A796CE8}" dt="2025-03-30T23:48:45.830" v="158"/>
          <ac:spMkLst>
            <pc:docMk/>
            <pc:sldMk cId="3339101643" sldId="331"/>
            <ac:spMk id="10861" creationId="{F46D5F0A-774F-102F-0336-89017046F028}"/>
          </ac:spMkLst>
        </pc:spChg>
        <pc:picChg chg="add mod">
          <ac:chgData name="Farha Shireen" userId="K9hHn9oINz5vZ9EtNhWdkbocU8fYfQRPeYvfmnVYJ7Q=" providerId="None" clId="Web-{91C29FEF-3BEE-44A7-812E-05417A796CE8}" dt="2025-03-30T23:54:27.076" v="178" actId="1076"/>
          <ac:picMkLst>
            <pc:docMk/>
            <pc:sldMk cId="3339101643" sldId="331"/>
            <ac:picMk id="13" creationId="{7CA9B0C6-8EFA-BD24-B14F-2197A18D872F}"/>
          </ac:picMkLst>
        </pc:picChg>
        <pc:picChg chg="add mod">
          <ac:chgData name="Farha Shireen" userId="K9hHn9oINz5vZ9EtNhWdkbocU8fYfQRPeYvfmnVYJ7Q=" providerId="None" clId="Web-{91C29FEF-3BEE-44A7-812E-05417A796CE8}" dt="2025-03-30T23:54:30.107" v="179" actId="1076"/>
          <ac:picMkLst>
            <pc:docMk/>
            <pc:sldMk cId="3339101643" sldId="331"/>
            <ac:picMk id="14" creationId="{35DFAC52-685C-EF8A-9E01-AF85F3F3A75C}"/>
          </ac:picMkLst>
        </pc:picChg>
        <pc:picChg chg="add mod">
          <ac:chgData name="Farha Shireen" userId="K9hHn9oINz5vZ9EtNhWdkbocU8fYfQRPeYvfmnVYJ7Q=" providerId="None" clId="Web-{91C29FEF-3BEE-44A7-812E-05417A796CE8}" dt="2025-03-30T23:53:06.089" v="177" actId="1076"/>
          <ac:picMkLst>
            <pc:docMk/>
            <pc:sldMk cId="3339101643" sldId="331"/>
            <ac:picMk id="15" creationId="{67222E4E-5A7D-8FBF-4773-C9B122148E62}"/>
          </ac:picMkLst>
        </pc:picChg>
      </pc:sldChg>
      <pc:sldChg chg="del">
        <pc:chgData name="Farha Shireen" userId="K9hHn9oINz5vZ9EtNhWdkbocU8fYfQRPeYvfmnVYJ7Q=" providerId="None" clId="Web-{91C29FEF-3BEE-44A7-812E-05417A796CE8}" dt="2025-03-31T00:02:02.668" v="196"/>
        <pc:sldMkLst>
          <pc:docMk/>
          <pc:sldMk cId="4237057487" sldId="338"/>
        </pc:sldMkLst>
      </pc:sldChg>
    </pc:docChg>
  </pc:docChgLst>
  <pc:docChgLst>
    <pc:chgData name="Tanvir Ahmed Farook" userId="TCYBb3uSJ+bdHYXHvL8inqj6VAMXLD9G89AUjqTPq2w=" providerId="None" clId="Web-{424B0C5E-6F37-440B-9652-75C6A644E5FE}"/>
    <pc:docChg chg="mod addSld delSld modSld sldOrd modSection">
      <pc:chgData name="Tanvir Ahmed Farook" userId="TCYBb3uSJ+bdHYXHvL8inqj6VAMXLD9G89AUjqTPq2w=" providerId="None" clId="Web-{424B0C5E-6F37-440B-9652-75C6A644E5FE}" dt="2025-04-01T22:15:08.644" v="411" actId="20577"/>
      <pc:docMkLst>
        <pc:docMk/>
      </pc:docMkLst>
      <pc:sldChg chg="modSp">
        <pc:chgData name="Tanvir Ahmed Farook" userId="TCYBb3uSJ+bdHYXHvL8inqj6VAMXLD9G89AUjqTPq2w=" providerId="None" clId="Web-{424B0C5E-6F37-440B-9652-75C6A644E5FE}" dt="2025-04-01T21:14:06.434" v="137" actId="20577"/>
        <pc:sldMkLst>
          <pc:docMk/>
          <pc:sldMk cId="691607026" sldId="344"/>
        </pc:sldMkLst>
        <pc:spChg chg="mod">
          <ac:chgData name="Tanvir Ahmed Farook" userId="TCYBb3uSJ+bdHYXHvL8inqj6VAMXLD9G89AUjqTPq2w=" providerId="None" clId="Web-{424B0C5E-6F37-440B-9652-75C6A644E5FE}" dt="2025-04-01T21:14:06.434" v="137" actId="20577"/>
          <ac:spMkLst>
            <pc:docMk/>
            <pc:sldMk cId="691607026" sldId="344"/>
            <ac:spMk id="245" creationId="{00000000-0000-0000-0000-000000000000}"/>
          </ac:spMkLst>
        </pc:spChg>
      </pc:sldChg>
      <pc:sldChg chg="addSp delSp modSp">
        <pc:chgData name="Tanvir Ahmed Farook" userId="TCYBb3uSJ+bdHYXHvL8inqj6VAMXLD9G89AUjqTPq2w=" providerId="None" clId="Web-{424B0C5E-6F37-440B-9652-75C6A644E5FE}" dt="2025-04-01T21:40:25.348" v="214"/>
        <pc:sldMkLst>
          <pc:docMk/>
          <pc:sldMk cId="1810752695" sldId="350"/>
        </pc:sldMkLst>
        <pc:picChg chg="add del mod">
          <ac:chgData name="Tanvir Ahmed Farook" userId="TCYBb3uSJ+bdHYXHvL8inqj6VAMXLD9G89AUjqTPq2w=" providerId="None" clId="Web-{424B0C5E-6F37-440B-9652-75C6A644E5FE}" dt="2025-04-01T21:40:25.348" v="214"/>
          <ac:picMkLst>
            <pc:docMk/>
            <pc:sldMk cId="1810752695" sldId="350"/>
            <ac:picMk id="4" creationId="{80101E7A-30F7-4399-F208-FAA416DA87C3}"/>
          </ac:picMkLst>
        </pc:picChg>
      </pc:sldChg>
      <pc:sldChg chg="modSp add del replId">
        <pc:chgData name="Tanvir Ahmed Farook" userId="TCYBb3uSJ+bdHYXHvL8inqj6VAMXLD9G89AUjqTPq2w=" providerId="None" clId="Web-{424B0C5E-6F37-440B-9652-75C6A644E5FE}" dt="2025-04-01T21:03:50.018" v="4"/>
        <pc:sldMkLst>
          <pc:docMk/>
          <pc:sldMk cId="2868308667" sldId="353"/>
        </pc:sldMkLst>
        <pc:spChg chg="mod">
          <ac:chgData name="Tanvir Ahmed Farook" userId="TCYBb3uSJ+bdHYXHvL8inqj6VAMXLD9G89AUjqTPq2w=" providerId="None" clId="Web-{424B0C5E-6F37-440B-9652-75C6A644E5FE}" dt="2025-04-01T21:03:12.221" v="2" actId="20577"/>
          <ac:spMkLst>
            <pc:docMk/>
            <pc:sldMk cId="2868308667" sldId="353"/>
            <ac:spMk id="242" creationId="{1DE083E3-AED4-748E-E5BB-9E82A1410F49}"/>
          </ac:spMkLst>
        </pc:spChg>
      </pc:sldChg>
      <pc:sldChg chg="addSp delSp modSp add ord replId">
        <pc:chgData name="Tanvir Ahmed Farook" userId="TCYBb3uSJ+bdHYXHvL8inqj6VAMXLD9G89AUjqTPq2w=" providerId="None" clId="Web-{424B0C5E-6F37-440B-9652-75C6A644E5FE}" dt="2025-04-01T21:36:36.580" v="209" actId="1076"/>
        <pc:sldMkLst>
          <pc:docMk/>
          <pc:sldMk cId="3601758579" sldId="354"/>
        </pc:sldMkLst>
        <pc:spChg chg="mod">
          <ac:chgData name="Tanvir Ahmed Farook" userId="TCYBb3uSJ+bdHYXHvL8inqj6VAMXLD9G89AUjqTPq2w=" providerId="None" clId="Web-{424B0C5E-6F37-440B-9652-75C6A644E5FE}" dt="2025-04-01T21:05:33.396" v="26"/>
          <ac:spMkLst>
            <pc:docMk/>
            <pc:sldMk cId="3601758579" sldId="354"/>
            <ac:spMk id="2" creationId="{3E15C3BC-81D1-F2ED-AB11-CF5BF7C0C650}"/>
          </ac:spMkLst>
        </pc:spChg>
        <pc:spChg chg="mod">
          <ac:chgData name="Tanvir Ahmed Farook" userId="TCYBb3uSJ+bdHYXHvL8inqj6VAMXLD9G89AUjqTPq2w=" providerId="None" clId="Web-{424B0C5E-6F37-440B-9652-75C6A644E5FE}" dt="2025-04-01T21:16:41.248" v="171"/>
          <ac:spMkLst>
            <pc:docMk/>
            <pc:sldMk cId="3601758579" sldId="354"/>
            <ac:spMk id="3" creationId="{7F1BBF67-5853-C83C-B4D1-8B44AF9D422C}"/>
          </ac:spMkLst>
        </pc:spChg>
        <pc:spChg chg="mod">
          <ac:chgData name="Tanvir Ahmed Farook" userId="TCYBb3uSJ+bdHYXHvL8inqj6VAMXLD9G89AUjqTPq2w=" providerId="None" clId="Web-{424B0C5E-6F37-440B-9652-75C6A644E5FE}" dt="2025-04-01T21:24:29.834" v="188" actId="1076"/>
          <ac:spMkLst>
            <pc:docMk/>
            <pc:sldMk cId="3601758579" sldId="354"/>
            <ac:spMk id="4" creationId="{FEA5BE52-3BB0-162E-BED6-3FAF2191CBA9}"/>
          </ac:spMkLst>
        </pc:spChg>
        <pc:spChg chg="del mod">
          <ac:chgData name="Tanvir Ahmed Farook" userId="TCYBb3uSJ+bdHYXHvL8inqj6VAMXLD9G89AUjqTPq2w=" providerId="None" clId="Web-{424B0C5E-6F37-440B-9652-75C6A644E5FE}" dt="2025-04-01T21:13:32.652" v="135"/>
          <ac:spMkLst>
            <pc:docMk/>
            <pc:sldMk cId="3601758579" sldId="354"/>
            <ac:spMk id="12" creationId="{A431D18A-2683-7725-84C8-D45C01FA7122}"/>
          </ac:spMkLst>
        </pc:spChg>
        <pc:spChg chg="del mod">
          <ac:chgData name="Tanvir Ahmed Farook" userId="TCYBb3uSJ+bdHYXHvL8inqj6VAMXLD9G89AUjqTPq2w=" providerId="None" clId="Web-{424B0C5E-6F37-440B-9652-75C6A644E5FE}" dt="2025-04-01T21:10:17.322" v="93"/>
          <ac:spMkLst>
            <pc:docMk/>
            <pc:sldMk cId="3601758579" sldId="354"/>
            <ac:spMk id="13" creationId="{73478C97-B646-8CBD-4416-2C93B8731D3D}"/>
          </ac:spMkLst>
        </pc:spChg>
        <pc:spChg chg="add mod">
          <ac:chgData name="Tanvir Ahmed Farook" userId="TCYBb3uSJ+bdHYXHvL8inqj6VAMXLD9G89AUjqTPq2w=" providerId="None" clId="Web-{424B0C5E-6F37-440B-9652-75C6A644E5FE}" dt="2025-04-01T21:13:18.980" v="130"/>
          <ac:spMkLst>
            <pc:docMk/>
            <pc:sldMk cId="3601758579" sldId="354"/>
            <ac:spMk id="16" creationId="{AF49241C-B8E7-992B-F954-8FD9CB8D19D6}"/>
          </ac:spMkLst>
        </pc:spChg>
        <pc:spChg chg="mod">
          <ac:chgData name="Tanvir Ahmed Farook" userId="TCYBb3uSJ+bdHYXHvL8inqj6VAMXLD9G89AUjqTPq2w=" providerId="None" clId="Web-{424B0C5E-6F37-440B-9652-75C6A644E5FE}" dt="2025-04-01T21:12:18.558" v="120" actId="1076"/>
          <ac:spMkLst>
            <pc:docMk/>
            <pc:sldMk cId="3601758579" sldId="354"/>
            <ac:spMk id="17" creationId="{921013FD-1E40-8C87-08D7-FC7B91752256}"/>
          </ac:spMkLst>
        </pc:spChg>
        <pc:spChg chg="add mod">
          <ac:chgData name="Tanvir Ahmed Farook" userId="TCYBb3uSJ+bdHYXHvL8inqj6VAMXLD9G89AUjqTPq2w=" providerId="None" clId="Web-{424B0C5E-6F37-440B-9652-75C6A644E5FE}" dt="2025-04-01T21:15:14.700" v="153" actId="20577"/>
          <ac:spMkLst>
            <pc:docMk/>
            <pc:sldMk cId="3601758579" sldId="354"/>
            <ac:spMk id="18" creationId="{898EC371-8A50-E249-6D0B-864A9D9E93D1}"/>
          </ac:spMkLst>
        </pc:spChg>
        <pc:spChg chg="mod">
          <ac:chgData name="Tanvir Ahmed Farook" userId="TCYBb3uSJ+bdHYXHvL8inqj6VAMXLD9G89AUjqTPq2w=" providerId="None" clId="Web-{424B0C5E-6F37-440B-9652-75C6A644E5FE}" dt="2025-04-01T21:24:40.116" v="190" actId="1076"/>
          <ac:spMkLst>
            <pc:docMk/>
            <pc:sldMk cId="3601758579" sldId="354"/>
            <ac:spMk id="20" creationId="{B650E1C7-FFC7-5C88-350C-B4A6EFFC0038}"/>
          </ac:spMkLst>
        </pc:spChg>
        <pc:spChg chg="mod">
          <ac:chgData name="Tanvir Ahmed Farook" userId="TCYBb3uSJ+bdHYXHvL8inqj6VAMXLD9G89AUjqTPq2w=" providerId="None" clId="Web-{424B0C5E-6F37-440B-9652-75C6A644E5FE}" dt="2025-04-01T21:24:25.991" v="187" actId="1076"/>
          <ac:spMkLst>
            <pc:docMk/>
            <pc:sldMk cId="3601758579" sldId="354"/>
            <ac:spMk id="22" creationId="{1D6F12BF-E9EF-A711-7290-E2540BBC2FE1}"/>
          </ac:spMkLst>
        </pc:spChg>
        <pc:spChg chg="mod">
          <ac:chgData name="Tanvir Ahmed Farook" userId="TCYBb3uSJ+bdHYXHvL8inqj6VAMXLD9G89AUjqTPq2w=" providerId="None" clId="Web-{424B0C5E-6F37-440B-9652-75C6A644E5FE}" dt="2025-04-01T21:09:52.884" v="84" actId="14100"/>
          <ac:spMkLst>
            <pc:docMk/>
            <pc:sldMk cId="3601758579" sldId="354"/>
            <ac:spMk id="23" creationId="{FBE83403-0154-FFFE-3ED7-BECD8D1DEC69}"/>
          </ac:spMkLst>
        </pc:spChg>
        <pc:spChg chg="mod">
          <ac:chgData name="Tanvir Ahmed Farook" userId="TCYBb3uSJ+bdHYXHvL8inqj6VAMXLD9G89AUjqTPq2w=" providerId="None" clId="Web-{424B0C5E-6F37-440B-9652-75C6A644E5FE}" dt="2025-04-01T21:24:34.553" v="189" actId="1076"/>
          <ac:spMkLst>
            <pc:docMk/>
            <pc:sldMk cId="3601758579" sldId="354"/>
            <ac:spMk id="24" creationId="{C241AAA1-8800-5E40-3C54-99AC9089A67C}"/>
          </ac:spMkLst>
        </pc:spChg>
        <pc:picChg chg="del mod">
          <ac:chgData name="Tanvir Ahmed Farook" userId="TCYBb3uSJ+bdHYXHvL8inqj6VAMXLD9G89AUjqTPq2w=" providerId="None" clId="Web-{424B0C5E-6F37-440B-9652-75C6A644E5FE}" dt="2025-04-01T21:15:43.669" v="160"/>
          <ac:picMkLst>
            <pc:docMk/>
            <pc:sldMk cId="3601758579" sldId="354"/>
            <ac:picMk id="14" creationId="{ABE52DBF-3C5E-22CD-2D6B-7C3A634455F5}"/>
          </ac:picMkLst>
        </pc:picChg>
        <pc:picChg chg="del mod">
          <ac:chgData name="Tanvir Ahmed Farook" userId="TCYBb3uSJ+bdHYXHvL8inqj6VAMXLD9G89AUjqTPq2w=" providerId="None" clId="Web-{424B0C5E-6F37-440B-9652-75C6A644E5FE}" dt="2025-04-01T21:15:43.669" v="159"/>
          <ac:picMkLst>
            <pc:docMk/>
            <pc:sldMk cId="3601758579" sldId="354"/>
            <ac:picMk id="15" creationId="{CEF59338-054C-BA5B-AB4B-CA52344D2F30}"/>
          </ac:picMkLst>
        </pc:picChg>
        <pc:picChg chg="del mod">
          <ac:chgData name="Tanvir Ahmed Farook" userId="TCYBb3uSJ+bdHYXHvL8inqj6VAMXLD9G89AUjqTPq2w=" providerId="None" clId="Web-{424B0C5E-6F37-440B-9652-75C6A644E5FE}" dt="2025-04-01T21:15:43.669" v="158"/>
          <ac:picMkLst>
            <pc:docMk/>
            <pc:sldMk cId="3601758579" sldId="354"/>
            <ac:picMk id="19" creationId="{83C14D2C-6A46-1992-A2A1-7FA0F7E4A3DA}"/>
          </ac:picMkLst>
        </pc:picChg>
        <pc:picChg chg="add del mod">
          <ac:chgData name="Tanvir Ahmed Farook" userId="TCYBb3uSJ+bdHYXHvL8inqj6VAMXLD9G89AUjqTPq2w=" providerId="None" clId="Web-{424B0C5E-6F37-440B-9652-75C6A644E5FE}" dt="2025-04-01T21:36:06.720" v="205"/>
          <ac:picMkLst>
            <pc:docMk/>
            <pc:sldMk cId="3601758579" sldId="354"/>
            <ac:picMk id="21" creationId="{7BD28C8B-E39E-D94D-795C-837C0EF382FC}"/>
          </ac:picMkLst>
        </pc:picChg>
        <pc:picChg chg="add del mod">
          <ac:chgData name="Tanvir Ahmed Farook" userId="TCYBb3uSJ+bdHYXHvL8inqj6VAMXLD9G89AUjqTPq2w=" providerId="None" clId="Web-{424B0C5E-6F37-440B-9652-75C6A644E5FE}" dt="2025-04-01T21:28:23.136" v="192"/>
          <ac:picMkLst>
            <pc:docMk/>
            <pc:sldMk cId="3601758579" sldId="354"/>
            <ac:picMk id="25" creationId="{0D02A75F-6C04-3EE6-C049-9ADDA470F3CB}"/>
          </ac:picMkLst>
        </pc:picChg>
        <pc:picChg chg="add del mod">
          <ac:chgData name="Tanvir Ahmed Farook" userId="TCYBb3uSJ+bdHYXHvL8inqj6VAMXLD9G89AUjqTPq2w=" providerId="None" clId="Web-{424B0C5E-6F37-440B-9652-75C6A644E5FE}" dt="2025-04-01T21:28:23.136" v="191"/>
          <ac:picMkLst>
            <pc:docMk/>
            <pc:sldMk cId="3601758579" sldId="354"/>
            <ac:picMk id="26" creationId="{3A1A4E93-5172-EAE2-A796-8CD0DDBFCA94}"/>
          </ac:picMkLst>
        </pc:picChg>
        <pc:picChg chg="add mod">
          <ac:chgData name="Tanvir Ahmed Farook" userId="TCYBb3uSJ+bdHYXHvL8inqj6VAMXLD9G89AUjqTPq2w=" providerId="None" clId="Web-{424B0C5E-6F37-440B-9652-75C6A644E5FE}" dt="2025-04-01T21:31:11.763" v="197" actId="1076"/>
          <ac:picMkLst>
            <pc:docMk/>
            <pc:sldMk cId="3601758579" sldId="354"/>
            <ac:picMk id="27" creationId="{93284241-1225-A3B2-EE06-AB3FC053E94F}"/>
          </ac:picMkLst>
        </pc:picChg>
        <pc:picChg chg="add mod">
          <ac:chgData name="Tanvir Ahmed Farook" userId="TCYBb3uSJ+bdHYXHvL8inqj6VAMXLD9G89AUjqTPq2w=" providerId="None" clId="Web-{424B0C5E-6F37-440B-9652-75C6A644E5FE}" dt="2025-04-01T21:35:14.860" v="204" actId="1076"/>
          <ac:picMkLst>
            <pc:docMk/>
            <pc:sldMk cId="3601758579" sldId="354"/>
            <ac:picMk id="28" creationId="{DFC67D0F-38FE-8A8A-6AF5-35FD4AED1728}"/>
          </ac:picMkLst>
        </pc:picChg>
        <pc:picChg chg="add mod">
          <ac:chgData name="Tanvir Ahmed Farook" userId="TCYBb3uSJ+bdHYXHvL8inqj6VAMXLD9G89AUjqTPq2w=" providerId="None" clId="Web-{424B0C5E-6F37-440B-9652-75C6A644E5FE}" dt="2025-04-01T21:36:36.580" v="209" actId="1076"/>
          <ac:picMkLst>
            <pc:docMk/>
            <pc:sldMk cId="3601758579" sldId="354"/>
            <ac:picMk id="29" creationId="{9DE4C832-879C-388E-B68B-DE0543C32E39}"/>
          </ac:picMkLst>
        </pc:picChg>
      </pc:sldChg>
      <pc:sldChg chg="addSp delSp modSp add replId">
        <pc:chgData name="Tanvir Ahmed Farook" userId="TCYBb3uSJ+bdHYXHvL8inqj6VAMXLD9G89AUjqTPq2w=" providerId="None" clId="Web-{424B0C5E-6F37-440B-9652-75C6A644E5FE}" dt="2025-04-01T21:48:46.578" v="306" actId="1076"/>
        <pc:sldMkLst>
          <pc:docMk/>
          <pc:sldMk cId="1528688609" sldId="358"/>
        </pc:sldMkLst>
        <pc:spChg chg="del">
          <ac:chgData name="Tanvir Ahmed Farook" userId="TCYBb3uSJ+bdHYXHvL8inqj6VAMXLD9G89AUjqTPq2w=" providerId="None" clId="Web-{424B0C5E-6F37-440B-9652-75C6A644E5FE}" dt="2025-04-01T21:45:42.230" v="284"/>
          <ac:spMkLst>
            <pc:docMk/>
            <pc:sldMk cId="1528688609" sldId="358"/>
            <ac:spMk id="43" creationId="{2C52A689-7F6B-0825-238A-71A918346277}"/>
          </ac:spMkLst>
        </pc:spChg>
        <pc:spChg chg="mod">
          <ac:chgData name="Tanvir Ahmed Farook" userId="TCYBb3uSJ+bdHYXHvL8inqj6VAMXLD9G89AUjqTPq2w=" providerId="None" clId="Web-{424B0C5E-6F37-440B-9652-75C6A644E5FE}" dt="2025-04-01T21:48:04.984" v="301" actId="1076"/>
          <ac:spMkLst>
            <pc:docMk/>
            <pc:sldMk cId="1528688609" sldId="358"/>
            <ac:spMk id="44" creationId="{E1E73A16-3BD4-446C-69EB-F2A35A962811}"/>
          </ac:spMkLst>
        </pc:spChg>
        <pc:spChg chg="mod">
          <ac:chgData name="Tanvir Ahmed Farook" userId="TCYBb3uSJ+bdHYXHvL8inqj6VAMXLD9G89AUjqTPq2w=" providerId="None" clId="Web-{424B0C5E-6F37-440B-9652-75C6A644E5FE}" dt="2025-04-01T21:48:46.578" v="306" actId="1076"/>
          <ac:spMkLst>
            <pc:docMk/>
            <pc:sldMk cId="1528688609" sldId="358"/>
            <ac:spMk id="45" creationId="{D84A35F1-E3F1-B402-72BE-94B075E09295}"/>
          </ac:spMkLst>
        </pc:spChg>
        <pc:grpChg chg="mod">
          <ac:chgData name="Tanvir Ahmed Farook" userId="TCYBb3uSJ+bdHYXHvL8inqj6VAMXLD9G89AUjqTPq2w=" providerId="None" clId="Web-{424B0C5E-6F37-440B-9652-75C6A644E5FE}" dt="2025-04-01T21:45:50.496" v="285" actId="1076"/>
          <ac:grpSpMkLst>
            <pc:docMk/>
            <pc:sldMk cId="1528688609" sldId="358"/>
            <ac:grpSpMk id="11" creationId="{A1014D9E-4697-058C-C6B9-3EB34FB61B62}"/>
          </ac:grpSpMkLst>
        </pc:grpChg>
        <pc:grpChg chg="mod">
          <ac:chgData name="Tanvir Ahmed Farook" userId="TCYBb3uSJ+bdHYXHvL8inqj6VAMXLD9G89AUjqTPq2w=" providerId="None" clId="Web-{424B0C5E-6F37-440B-9652-75C6A644E5FE}" dt="2025-04-01T21:47:53.608" v="300" actId="1076"/>
          <ac:grpSpMkLst>
            <pc:docMk/>
            <pc:sldMk cId="1528688609" sldId="358"/>
            <ac:grpSpMk id="31" creationId="{82E629A9-3C66-8CA4-C8CC-24A6A87C6E6F}"/>
          </ac:grpSpMkLst>
        </pc:grpChg>
        <pc:grpChg chg="add mod ord">
          <ac:chgData name="Tanvir Ahmed Farook" userId="TCYBb3uSJ+bdHYXHvL8inqj6VAMXLD9G89AUjqTPq2w=" providerId="None" clId="Web-{424B0C5E-6F37-440B-9652-75C6A644E5FE}" dt="2025-04-01T21:48:13.452" v="302" actId="1076"/>
          <ac:grpSpMkLst>
            <pc:docMk/>
            <pc:sldMk cId="1528688609" sldId="358"/>
            <ac:grpSpMk id="40" creationId="{DC1B43C9-9C22-C753-E00F-D1D636E785E2}"/>
          </ac:grpSpMkLst>
        </pc:grpChg>
        <pc:picChg chg="del mod">
          <ac:chgData name="Tanvir Ahmed Farook" userId="TCYBb3uSJ+bdHYXHvL8inqj6VAMXLD9G89AUjqTPq2w=" providerId="None" clId="Web-{424B0C5E-6F37-440B-9652-75C6A644E5FE}" dt="2025-04-01T21:44:02.085" v="224"/>
          <ac:picMkLst>
            <pc:docMk/>
            <pc:sldMk cId="1528688609" sldId="358"/>
            <ac:picMk id="4" creationId="{1AD4888B-B946-22E7-B893-C6E4D8AE2006}"/>
          </ac:picMkLst>
        </pc:picChg>
        <pc:picChg chg="mod">
          <ac:chgData name="Tanvir Ahmed Farook" userId="TCYBb3uSJ+bdHYXHvL8inqj6VAMXLD9G89AUjqTPq2w=" providerId="None" clId="Web-{424B0C5E-6F37-440B-9652-75C6A644E5FE}" dt="2025-04-01T21:46:07.887" v="289" actId="1076"/>
          <ac:picMkLst>
            <pc:docMk/>
            <pc:sldMk cId="1528688609" sldId="358"/>
            <ac:picMk id="16" creationId="{3A917BC9-9C9D-4F54-905D-9CF689EEB209}"/>
          </ac:picMkLst>
        </pc:picChg>
        <pc:picChg chg="del">
          <ac:chgData name="Tanvir Ahmed Farook" userId="TCYBb3uSJ+bdHYXHvL8inqj6VAMXLD9G89AUjqTPq2w=" providerId="None" clId="Web-{424B0C5E-6F37-440B-9652-75C6A644E5FE}" dt="2025-04-01T21:41:04.286" v="218"/>
          <ac:picMkLst>
            <pc:docMk/>
            <pc:sldMk cId="1528688609" sldId="358"/>
            <ac:picMk id="46" creationId="{D7C484C3-11F1-E367-5D04-71D7365A8139}"/>
          </ac:picMkLst>
        </pc:picChg>
        <pc:picChg chg="add mod">
          <ac:chgData name="Tanvir Ahmed Farook" userId="TCYBb3uSJ+bdHYXHvL8inqj6VAMXLD9G89AUjqTPq2w=" providerId="None" clId="Web-{424B0C5E-6F37-440B-9652-75C6A644E5FE}" dt="2025-04-01T21:48:17.796" v="303" actId="1076"/>
          <ac:picMkLst>
            <pc:docMk/>
            <pc:sldMk cId="1528688609" sldId="358"/>
            <ac:picMk id="47" creationId="{8D9E1492-02DA-638A-0EB0-C73D6E8A3698}"/>
          </ac:picMkLst>
        </pc:picChg>
      </pc:sldChg>
      <pc:sldChg chg="addSp delSp modSp add replId">
        <pc:chgData name="Tanvir Ahmed Farook" userId="TCYBb3uSJ+bdHYXHvL8inqj6VAMXLD9G89AUjqTPq2w=" providerId="None" clId="Web-{424B0C5E-6F37-440B-9652-75C6A644E5FE}" dt="2025-04-01T22:15:08.644" v="411" actId="20577"/>
        <pc:sldMkLst>
          <pc:docMk/>
          <pc:sldMk cId="730140971" sldId="359"/>
        </pc:sldMkLst>
        <pc:spChg chg="mod">
          <ac:chgData name="Tanvir Ahmed Farook" userId="TCYBb3uSJ+bdHYXHvL8inqj6VAMXLD9G89AUjqTPq2w=" providerId="None" clId="Web-{424B0C5E-6F37-440B-9652-75C6A644E5FE}" dt="2025-04-01T22:15:08.644" v="411" actId="20577"/>
          <ac:spMkLst>
            <pc:docMk/>
            <pc:sldMk cId="730140971" sldId="359"/>
            <ac:spMk id="2" creationId="{B1780BFC-EB37-A2DA-845E-A883565F5642}"/>
          </ac:spMkLst>
        </pc:spChg>
        <pc:spChg chg="mod topLvl">
          <ac:chgData name="Tanvir Ahmed Farook" userId="TCYBb3uSJ+bdHYXHvL8inqj6VAMXLD9G89AUjqTPq2w=" providerId="None" clId="Web-{424B0C5E-6F37-440B-9652-75C6A644E5FE}" dt="2025-04-01T22:12:06.423" v="334" actId="14100"/>
          <ac:spMkLst>
            <pc:docMk/>
            <pc:sldMk cId="730140971" sldId="359"/>
            <ac:spMk id="4" creationId="{5454E72D-0D80-93D2-7496-B843AE942606}"/>
          </ac:spMkLst>
        </pc:spChg>
        <pc:spChg chg="del">
          <ac:chgData name="Tanvir Ahmed Farook" userId="TCYBb3uSJ+bdHYXHvL8inqj6VAMXLD9G89AUjqTPq2w=" providerId="None" clId="Web-{424B0C5E-6F37-440B-9652-75C6A644E5FE}" dt="2025-04-01T22:11:38.501" v="322"/>
          <ac:spMkLst>
            <pc:docMk/>
            <pc:sldMk cId="730140971" sldId="359"/>
            <ac:spMk id="14" creationId="{B576E13A-E2C2-AAC8-ABCB-53D2A6FE895F}"/>
          </ac:spMkLst>
        </pc:spChg>
        <pc:spChg chg="add mod">
          <ac:chgData name="Tanvir Ahmed Farook" userId="TCYBb3uSJ+bdHYXHvL8inqj6VAMXLD9G89AUjqTPq2w=" providerId="None" clId="Web-{424B0C5E-6F37-440B-9652-75C6A644E5FE}" dt="2025-04-01T22:12:18.907" v="338" actId="1076"/>
          <ac:spMkLst>
            <pc:docMk/>
            <pc:sldMk cId="730140971" sldId="359"/>
            <ac:spMk id="16" creationId="{3928C93D-BDCF-B671-0A46-BAFA4B37ACB0}"/>
          </ac:spMkLst>
        </pc:spChg>
        <pc:spChg chg="add mod">
          <ac:chgData name="Tanvir Ahmed Farook" userId="TCYBb3uSJ+bdHYXHvL8inqj6VAMXLD9G89AUjqTPq2w=" providerId="None" clId="Web-{424B0C5E-6F37-440B-9652-75C6A644E5FE}" dt="2025-04-01T22:12:26.783" v="340" actId="1076"/>
          <ac:spMkLst>
            <pc:docMk/>
            <pc:sldMk cId="730140971" sldId="359"/>
            <ac:spMk id="17" creationId="{C7441848-C808-1C6C-17D2-63EB781CA7ED}"/>
          </ac:spMkLst>
        </pc:spChg>
        <pc:spChg chg="add mod">
          <ac:chgData name="Tanvir Ahmed Farook" userId="TCYBb3uSJ+bdHYXHvL8inqj6VAMXLD9G89AUjqTPq2w=" providerId="None" clId="Web-{424B0C5E-6F37-440B-9652-75C6A644E5FE}" dt="2025-04-01T22:13:08.236" v="352" actId="14100"/>
          <ac:spMkLst>
            <pc:docMk/>
            <pc:sldMk cId="730140971" sldId="359"/>
            <ac:spMk id="18" creationId="{2A51B7C1-C0ED-1779-FD86-F913AFFA923D}"/>
          </ac:spMkLst>
        </pc:spChg>
        <pc:spChg chg="add mod">
          <ac:chgData name="Tanvir Ahmed Farook" userId="TCYBb3uSJ+bdHYXHvL8inqj6VAMXLD9G89AUjqTPq2w=" providerId="None" clId="Web-{424B0C5E-6F37-440B-9652-75C6A644E5FE}" dt="2025-04-01T22:13:58.877" v="371" actId="1076"/>
          <ac:spMkLst>
            <pc:docMk/>
            <pc:sldMk cId="730140971" sldId="359"/>
            <ac:spMk id="19" creationId="{C5F8B175-0099-DAB1-B976-E7F309963121}"/>
          </ac:spMkLst>
        </pc:spChg>
        <pc:spChg chg="add mod">
          <ac:chgData name="Tanvir Ahmed Farook" userId="TCYBb3uSJ+bdHYXHvL8inqj6VAMXLD9G89AUjqTPq2w=" providerId="None" clId="Web-{424B0C5E-6F37-440B-9652-75C6A644E5FE}" dt="2025-04-01T22:14:15.065" v="380" actId="20577"/>
          <ac:spMkLst>
            <pc:docMk/>
            <pc:sldMk cId="730140971" sldId="359"/>
            <ac:spMk id="20" creationId="{3577D21D-6591-F29C-57FC-5D0AFBF38042}"/>
          </ac:spMkLst>
        </pc:spChg>
        <pc:spChg chg="del">
          <ac:chgData name="Tanvir Ahmed Farook" userId="TCYBb3uSJ+bdHYXHvL8inqj6VAMXLD9G89AUjqTPq2w=" providerId="None" clId="Web-{424B0C5E-6F37-440B-9652-75C6A644E5FE}" dt="2025-04-01T22:10:57.672" v="317"/>
          <ac:spMkLst>
            <pc:docMk/>
            <pc:sldMk cId="730140971" sldId="359"/>
            <ac:spMk id="29" creationId="{76A6A69B-A836-9806-7E4E-39A0B4C68472}"/>
          </ac:spMkLst>
        </pc:spChg>
        <pc:spChg chg="del">
          <ac:chgData name="Tanvir Ahmed Farook" userId="TCYBb3uSJ+bdHYXHvL8inqj6VAMXLD9G89AUjqTPq2w=" providerId="None" clId="Web-{424B0C5E-6F37-440B-9652-75C6A644E5FE}" dt="2025-04-01T22:10:57.672" v="316"/>
          <ac:spMkLst>
            <pc:docMk/>
            <pc:sldMk cId="730140971" sldId="359"/>
            <ac:spMk id="30" creationId="{60151E9E-2A12-DD90-C20C-62B3E663D12C}"/>
          </ac:spMkLst>
        </pc:spChg>
        <pc:spChg chg="del">
          <ac:chgData name="Tanvir Ahmed Farook" userId="TCYBb3uSJ+bdHYXHvL8inqj6VAMXLD9G89AUjqTPq2w=" providerId="None" clId="Web-{424B0C5E-6F37-440B-9652-75C6A644E5FE}" dt="2025-04-01T22:10:57.672" v="315"/>
          <ac:spMkLst>
            <pc:docMk/>
            <pc:sldMk cId="730140971" sldId="359"/>
            <ac:spMk id="31" creationId="{A5BC665A-678A-7D82-A429-74C26BCBB9F2}"/>
          </ac:spMkLst>
        </pc:spChg>
        <pc:spChg chg="del">
          <ac:chgData name="Tanvir Ahmed Farook" userId="TCYBb3uSJ+bdHYXHvL8inqj6VAMXLD9G89AUjqTPq2w=" providerId="None" clId="Web-{424B0C5E-6F37-440B-9652-75C6A644E5FE}" dt="2025-04-01T22:10:57.672" v="314"/>
          <ac:spMkLst>
            <pc:docMk/>
            <pc:sldMk cId="730140971" sldId="359"/>
            <ac:spMk id="32" creationId="{C58B405E-8FCC-B155-AD36-5B3429616545}"/>
          </ac:spMkLst>
        </pc:spChg>
        <pc:spChg chg="del">
          <ac:chgData name="Tanvir Ahmed Farook" userId="TCYBb3uSJ+bdHYXHvL8inqj6VAMXLD9G89AUjqTPq2w=" providerId="None" clId="Web-{424B0C5E-6F37-440B-9652-75C6A644E5FE}" dt="2025-04-01T22:10:57.672" v="311"/>
          <ac:spMkLst>
            <pc:docMk/>
            <pc:sldMk cId="730140971" sldId="359"/>
            <ac:spMk id="36" creationId="{D936272F-86C3-F174-8EB9-6881D2A9CA6F}"/>
          </ac:spMkLst>
        </pc:spChg>
        <pc:spChg chg="del">
          <ac:chgData name="Tanvir Ahmed Farook" userId="TCYBb3uSJ+bdHYXHvL8inqj6VAMXLD9G89AUjqTPq2w=" providerId="None" clId="Web-{424B0C5E-6F37-440B-9652-75C6A644E5FE}" dt="2025-04-01T22:10:57.672" v="310"/>
          <ac:spMkLst>
            <pc:docMk/>
            <pc:sldMk cId="730140971" sldId="359"/>
            <ac:spMk id="37" creationId="{1CC0A47C-3ED1-2758-F7F1-E4A40DD53997}"/>
          </ac:spMkLst>
        </pc:spChg>
        <pc:grpChg chg="add del">
          <ac:chgData name="Tanvir Ahmed Farook" userId="TCYBb3uSJ+bdHYXHvL8inqj6VAMXLD9G89AUjqTPq2w=" providerId="None" clId="Web-{424B0C5E-6F37-440B-9652-75C6A644E5FE}" dt="2025-04-01T22:11:38.563" v="327"/>
          <ac:grpSpMkLst>
            <pc:docMk/>
            <pc:sldMk cId="730140971" sldId="359"/>
            <ac:grpSpMk id="15" creationId="{21698B7B-62DC-2ED6-E9BD-9CF4C5F23A82}"/>
          </ac:grpSpMkLst>
        </pc:grpChg>
        <pc:picChg chg="del">
          <ac:chgData name="Tanvir Ahmed Farook" userId="TCYBb3uSJ+bdHYXHvL8inqj6VAMXLD9G89AUjqTPq2w=" providerId="None" clId="Web-{424B0C5E-6F37-440B-9652-75C6A644E5FE}" dt="2025-04-01T22:10:57.672" v="318"/>
          <ac:picMkLst>
            <pc:docMk/>
            <pc:sldMk cId="730140971" sldId="359"/>
            <ac:picMk id="7" creationId="{515D5455-94F8-5C29-75B7-CC8585D3FE19}"/>
          </ac:picMkLst>
        </pc:picChg>
        <pc:picChg chg="del">
          <ac:chgData name="Tanvir Ahmed Farook" userId="TCYBb3uSJ+bdHYXHvL8inqj6VAMXLD9G89AUjqTPq2w=" providerId="None" clId="Web-{424B0C5E-6F37-440B-9652-75C6A644E5FE}" dt="2025-04-01T22:11:29.797" v="321"/>
          <ac:picMkLst>
            <pc:docMk/>
            <pc:sldMk cId="730140971" sldId="359"/>
            <ac:picMk id="8" creationId="{76FB2AFF-A3FD-A5DA-F3C6-B4EA4D06F75B}"/>
          </ac:picMkLst>
        </pc:picChg>
        <pc:picChg chg="del topLvl">
          <ac:chgData name="Tanvir Ahmed Farook" userId="TCYBb3uSJ+bdHYXHvL8inqj6VAMXLD9G89AUjqTPq2w=" providerId="None" clId="Web-{424B0C5E-6F37-440B-9652-75C6A644E5FE}" dt="2025-04-01T22:11:38.563" v="327"/>
          <ac:picMkLst>
            <pc:docMk/>
            <pc:sldMk cId="730140971" sldId="359"/>
            <ac:picMk id="9" creationId="{0F1BEEE2-2A84-5946-AE43-777ECFCC2B10}"/>
          </ac:picMkLst>
        </pc:picChg>
        <pc:picChg chg="del">
          <ac:chgData name="Tanvir Ahmed Farook" userId="TCYBb3uSJ+bdHYXHvL8inqj6VAMXLD9G89AUjqTPq2w=" providerId="None" clId="Web-{424B0C5E-6F37-440B-9652-75C6A644E5FE}" dt="2025-04-01T22:11:38.563" v="326"/>
          <ac:picMkLst>
            <pc:docMk/>
            <pc:sldMk cId="730140971" sldId="359"/>
            <ac:picMk id="10" creationId="{732DE744-E186-5028-7D0D-E133AB46BD7F}"/>
          </ac:picMkLst>
        </pc:picChg>
        <pc:picChg chg="del">
          <ac:chgData name="Tanvir Ahmed Farook" userId="TCYBb3uSJ+bdHYXHvL8inqj6VAMXLD9G89AUjqTPq2w=" providerId="None" clId="Web-{424B0C5E-6F37-440B-9652-75C6A644E5FE}" dt="2025-04-01T22:11:38.548" v="325"/>
          <ac:picMkLst>
            <pc:docMk/>
            <pc:sldMk cId="730140971" sldId="359"/>
            <ac:picMk id="11" creationId="{B24D6D65-55F4-3D97-19E1-C35DD690C781}"/>
          </ac:picMkLst>
        </pc:picChg>
        <pc:picChg chg="del">
          <ac:chgData name="Tanvir Ahmed Farook" userId="TCYBb3uSJ+bdHYXHvL8inqj6VAMXLD9G89AUjqTPq2w=" providerId="None" clId="Web-{424B0C5E-6F37-440B-9652-75C6A644E5FE}" dt="2025-04-01T22:11:38.532" v="324"/>
          <ac:picMkLst>
            <pc:docMk/>
            <pc:sldMk cId="730140971" sldId="359"/>
            <ac:picMk id="12" creationId="{B5A300E6-D74C-1DC3-D39A-248DD8B945D6}"/>
          </ac:picMkLst>
        </pc:picChg>
        <pc:picChg chg="del">
          <ac:chgData name="Tanvir Ahmed Farook" userId="TCYBb3uSJ+bdHYXHvL8inqj6VAMXLD9G89AUjqTPq2w=" providerId="None" clId="Web-{424B0C5E-6F37-440B-9652-75C6A644E5FE}" dt="2025-04-01T22:11:38.516" v="323"/>
          <ac:picMkLst>
            <pc:docMk/>
            <pc:sldMk cId="730140971" sldId="359"/>
            <ac:picMk id="13" creationId="{41FD63FA-1165-D919-FB77-21FC54DD0B83}"/>
          </ac:picMkLst>
        </pc:picChg>
        <pc:picChg chg="del">
          <ac:chgData name="Tanvir Ahmed Farook" userId="TCYBb3uSJ+bdHYXHvL8inqj6VAMXLD9G89AUjqTPq2w=" providerId="None" clId="Web-{424B0C5E-6F37-440B-9652-75C6A644E5FE}" dt="2025-04-01T22:10:57.672" v="313"/>
          <ac:picMkLst>
            <pc:docMk/>
            <pc:sldMk cId="730140971" sldId="359"/>
            <ac:picMk id="33" creationId="{B8559552-38C8-909B-0A8D-7E2047302638}"/>
          </ac:picMkLst>
        </pc:picChg>
        <pc:picChg chg="del">
          <ac:chgData name="Tanvir Ahmed Farook" userId="TCYBb3uSJ+bdHYXHvL8inqj6VAMXLD9G89AUjqTPq2w=" providerId="None" clId="Web-{424B0C5E-6F37-440B-9652-75C6A644E5FE}" dt="2025-04-01T22:10:57.672" v="312"/>
          <ac:picMkLst>
            <pc:docMk/>
            <pc:sldMk cId="730140971" sldId="359"/>
            <ac:picMk id="34" creationId="{0AE84BCA-5DDF-681C-CD06-D3743AF999EC}"/>
          </ac:picMkLst>
        </pc:picChg>
      </pc:sldChg>
      <pc:sldChg chg="del">
        <pc:chgData name="Tanvir Ahmed Farook" userId="TCYBb3uSJ+bdHYXHvL8inqj6VAMXLD9G89AUjqTPq2w=" providerId="None" clId="Web-{424B0C5E-6F37-440B-9652-75C6A644E5FE}" dt="2025-04-01T21:59:53.148" v="307"/>
        <pc:sldMkLst>
          <pc:docMk/>
          <pc:sldMk cId="933782744" sldId="359"/>
        </pc:sldMkLst>
      </pc:sldChg>
      <pc:sldChg chg="del">
        <pc:chgData name="Tanvir Ahmed Farook" userId="TCYBb3uSJ+bdHYXHvL8inqj6VAMXLD9G89AUjqTPq2w=" providerId="None" clId="Web-{424B0C5E-6F37-440B-9652-75C6A644E5FE}" dt="2025-04-01T21:59:53.148" v="308"/>
        <pc:sldMkLst>
          <pc:docMk/>
          <pc:sldMk cId="245250479" sldId="360"/>
        </pc:sldMkLst>
      </pc:sldChg>
      <pc:sldChg chg="add del replId">
        <pc:chgData name="Tanvir Ahmed Farook" userId="TCYBb3uSJ+bdHYXHvL8inqj6VAMXLD9G89AUjqTPq2w=" providerId="None" clId="Web-{424B0C5E-6F37-440B-9652-75C6A644E5FE}" dt="2025-04-01T22:13:18.658" v="354"/>
        <pc:sldMkLst>
          <pc:docMk/>
          <pc:sldMk cId="246374751" sldId="360"/>
        </pc:sldMkLst>
      </pc:sldChg>
    </pc:docChg>
  </pc:docChgLst>
  <pc:docChgLst>
    <pc:chgData name="Hsueh-Ning Chao" userId="I32u27yO7tdajtqyP71sKDiQulIz6ic0z1xl0wdhUYk=" providerId="None" clId="Web-{3A0F06BB-F2E6-4BFA-BFC8-C932C54C40CE}"/>
    <pc:docChg chg="addSld delSld modSld sldOrd modSection">
      <pc:chgData name="Hsueh-Ning Chao" userId="I32u27yO7tdajtqyP71sKDiQulIz6ic0z1xl0wdhUYk=" providerId="None" clId="Web-{3A0F06BB-F2E6-4BFA-BFC8-C932C54C40CE}" dt="2025-03-27T15:31:21.421" v="53" actId="20577"/>
      <pc:docMkLst>
        <pc:docMk/>
      </pc:docMkLst>
      <pc:sldChg chg="new del">
        <pc:chgData name="Hsueh-Ning Chao" userId="I32u27yO7tdajtqyP71sKDiQulIz6ic0z1xl0wdhUYk=" providerId="None" clId="Web-{3A0F06BB-F2E6-4BFA-BFC8-C932C54C40CE}" dt="2025-03-27T15:29:33.399" v="3"/>
        <pc:sldMkLst>
          <pc:docMk/>
          <pc:sldMk cId="3173539697" sldId="322"/>
        </pc:sldMkLst>
      </pc:sldChg>
      <pc:sldChg chg="delSp modSp add ord replId">
        <pc:chgData name="Hsueh-Ning Chao" userId="I32u27yO7tdajtqyP71sKDiQulIz6ic0z1xl0wdhUYk=" providerId="None" clId="Web-{3A0F06BB-F2E6-4BFA-BFC8-C932C54C40CE}" dt="2025-03-27T15:31:21.421" v="53" actId="20577"/>
        <pc:sldMkLst>
          <pc:docMk/>
          <pc:sldMk cId="2405440878" sldId="323"/>
        </pc:sldMkLst>
        <pc:spChg chg="mod">
          <ac:chgData name="Hsueh-Ning Chao" userId="I32u27yO7tdajtqyP71sKDiQulIz6ic0z1xl0wdhUYk=" providerId="None" clId="Web-{3A0F06BB-F2E6-4BFA-BFC8-C932C54C40CE}" dt="2025-03-27T15:31:21.421" v="53" actId="20577"/>
          <ac:spMkLst>
            <pc:docMk/>
            <pc:sldMk cId="2405440878" sldId="323"/>
            <ac:spMk id="2" creationId="{83ECCFBE-7491-0BE3-CC23-63CB7C661B94}"/>
          </ac:spMkLst>
        </pc:spChg>
        <pc:spChg chg="del">
          <ac:chgData name="Hsueh-Ning Chao" userId="I32u27yO7tdajtqyP71sKDiQulIz6ic0z1xl0wdhUYk=" providerId="None" clId="Web-{3A0F06BB-F2E6-4BFA-BFC8-C932C54C40CE}" dt="2025-03-27T15:29:55.744" v="17"/>
          <ac:spMkLst>
            <pc:docMk/>
            <pc:sldMk cId="2405440878" sldId="323"/>
            <ac:spMk id="7" creationId="{F3AD8FE8-381F-0E44-2A58-1D67ED484E05}"/>
          </ac:spMkLst>
        </pc:spChg>
        <pc:spChg chg="del">
          <ac:chgData name="Hsueh-Ning Chao" userId="I32u27yO7tdajtqyP71sKDiQulIz6ic0z1xl0wdhUYk=" providerId="None" clId="Web-{3A0F06BB-F2E6-4BFA-BFC8-C932C54C40CE}" dt="2025-03-27T15:29:58.291" v="19"/>
          <ac:spMkLst>
            <pc:docMk/>
            <pc:sldMk cId="2405440878" sldId="323"/>
            <ac:spMk id="8" creationId="{7ECC152D-817E-586C-6272-00DD00032DF2}"/>
          </ac:spMkLst>
        </pc:spChg>
        <pc:graphicFrameChg chg="del">
          <ac:chgData name="Hsueh-Ning Chao" userId="I32u27yO7tdajtqyP71sKDiQulIz6ic0z1xl0wdhUYk=" providerId="None" clId="Web-{3A0F06BB-F2E6-4BFA-BFC8-C932C54C40CE}" dt="2025-03-27T15:29:53.603" v="15"/>
          <ac:graphicFrameMkLst>
            <pc:docMk/>
            <pc:sldMk cId="2405440878" sldId="323"/>
            <ac:graphicFrameMk id="16" creationId="{2FDFF7A0-1086-5E67-55EA-60536636692D}"/>
          </ac:graphicFrameMkLst>
        </pc:graphicFrameChg>
        <pc:cxnChg chg="del">
          <ac:chgData name="Hsueh-Ning Chao" userId="I32u27yO7tdajtqyP71sKDiQulIz6ic0z1xl0wdhUYk=" providerId="None" clId="Web-{3A0F06BB-F2E6-4BFA-BFC8-C932C54C40CE}" dt="2025-03-27T15:29:54.900" v="16"/>
          <ac:cxnSpMkLst>
            <pc:docMk/>
            <pc:sldMk cId="2405440878" sldId="323"/>
            <ac:cxnSpMk id="3" creationId="{8E96FDC3-0512-A3E9-7E02-83083A9DF87F}"/>
          </ac:cxnSpMkLst>
        </pc:cxnChg>
        <pc:cxnChg chg="del">
          <ac:chgData name="Hsueh-Ning Chao" userId="I32u27yO7tdajtqyP71sKDiQulIz6ic0z1xl0wdhUYk=" providerId="None" clId="Web-{3A0F06BB-F2E6-4BFA-BFC8-C932C54C40CE}" dt="2025-03-27T15:29:56.744" v="18"/>
          <ac:cxnSpMkLst>
            <pc:docMk/>
            <pc:sldMk cId="2405440878" sldId="323"/>
            <ac:cxnSpMk id="4" creationId="{6EEE3ABA-7062-B896-496A-F506A0FEC9D7}"/>
          </ac:cxnSpMkLst>
        </pc:cxnChg>
      </pc:sldChg>
      <pc:sldChg chg="modSp add replId">
        <pc:chgData name="Hsueh-Ning Chao" userId="I32u27yO7tdajtqyP71sKDiQulIz6ic0z1xl0wdhUYk=" providerId="None" clId="Web-{3A0F06BB-F2E6-4BFA-BFC8-C932C54C40CE}" dt="2025-03-27T15:30:43.434" v="28" actId="20577"/>
        <pc:sldMkLst>
          <pc:docMk/>
          <pc:sldMk cId="1814368766" sldId="324"/>
        </pc:sldMkLst>
        <pc:spChg chg="mod">
          <ac:chgData name="Hsueh-Ning Chao" userId="I32u27yO7tdajtqyP71sKDiQulIz6ic0z1xl0wdhUYk=" providerId="None" clId="Web-{3A0F06BB-F2E6-4BFA-BFC8-C932C54C40CE}" dt="2025-03-27T15:30:43.434" v="28" actId="20577"/>
          <ac:spMkLst>
            <pc:docMk/>
            <pc:sldMk cId="1814368766" sldId="324"/>
            <ac:spMk id="2" creationId="{6A23D919-8ABC-5806-0E57-998D8F519FCD}"/>
          </ac:spMkLst>
        </pc:spChg>
      </pc:sldChg>
    </pc:docChg>
  </pc:docChgLst>
  <pc:docChgLst>
    <pc:chgData name="Ananth Mohan" userId="0+ntHPCRoNBLvPdhBUzfljBEc8fje1ZhpS6eiRuEUeE=" providerId="None" clId="Web-{D5278F99-1BFC-41D2-841A-7B3264CD4CA4}"/>
    <pc:docChg chg="addSld modSld sldOrd addSection modSection">
      <pc:chgData name="Ananth Mohan" userId="0+ntHPCRoNBLvPdhBUzfljBEc8fje1ZhpS6eiRuEUeE=" providerId="None" clId="Web-{D5278F99-1BFC-41D2-841A-7B3264CD4CA4}" dt="2025-03-26T21:37:19.987" v="830" actId="20577"/>
      <pc:docMkLst>
        <pc:docMk/>
      </pc:docMkLst>
      <pc:sldChg chg="addSp delSp modSp">
        <pc:chgData name="Ananth Mohan" userId="0+ntHPCRoNBLvPdhBUzfljBEc8fje1ZhpS6eiRuEUeE=" providerId="None" clId="Web-{D5278F99-1BFC-41D2-841A-7B3264CD4CA4}" dt="2025-03-26T16:58:43.267" v="6"/>
        <pc:sldMkLst>
          <pc:docMk/>
          <pc:sldMk cId="4104319456" sldId="313"/>
        </pc:sldMkLst>
        <pc:picChg chg="add mod ord">
          <ac:chgData name="Ananth Mohan" userId="0+ntHPCRoNBLvPdhBUzfljBEc8fje1ZhpS6eiRuEUeE=" providerId="None" clId="Web-{D5278F99-1BFC-41D2-841A-7B3264CD4CA4}" dt="2025-03-26T16:58:40.471" v="5"/>
          <ac:picMkLst>
            <pc:docMk/>
            <pc:sldMk cId="4104319456" sldId="313"/>
            <ac:picMk id="10" creationId="{C57F4ABD-E262-0940-5071-B34F3754478E}"/>
          </ac:picMkLst>
        </pc:picChg>
        <pc:picChg chg="del">
          <ac:chgData name="Ananth Mohan" userId="0+ntHPCRoNBLvPdhBUzfljBEc8fje1ZhpS6eiRuEUeE=" providerId="None" clId="Web-{D5278F99-1BFC-41D2-841A-7B3264CD4CA4}" dt="2025-03-26T16:58:43.267" v="6"/>
          <ac:picMkLst>
            <pc:docMk/>
            <pc:sldMk cId="4104319456" sldId="313"/>
            <ac:picMk id="11" creationId="{29597F07-91E5-33D9-4FCA-6AC3F70FA1FD}"/>
          </ac:picMkLst>
        </pc:picChg>
      </pc:sldChg>
      <pc:sldChg chg="modSp ord">
        <pc:chgData name="Ananth Mohan" userId="0+ntHPCRoNBLvPdhBUzfljBEc8fje1ZhpS6eiRuEUeE=" providerId="None" clId="Web-{D5278F99-1BFC-41D2-841A-7B3264CD4CA4}" dt="2025-03-26T19:17:51.640" v="51"/>
        <pc:sldMkLst>
          <pc:docMk/>
          <pc:sldMk cId="3169188687" sldId="317"/>
        </pc:sldMkLst>
        <pc:spChg chg="mod">
          <ac:chgData name="Ananth Mohan" userId="0+ntHPCRoNBLvPdhBUzfljBEc8fje1ZhpS6eiRuEUeE=" providerId="None" clId="Web-{D5278F99-1BFC-41D2-841A-7B3264CD4CA4}" dt="2025-03-26T19:16:49.453" v="31" actId="20577"/>
          <ac:spMkLst>
            <pc:docMk/>
            <pc:sldMk cId="3169188687" sldId="317"/>
            <ac:spMk id="2" creationId="{E38E0D81-6699-AC59-6A9E-5BE3C1DD75A2}"/>
          </ac:spMkLst>
        </pc:spChg>
      </pc:sldChg>
      <pc:sldChg chg="delSp modSp add ord replId">
        <pc:chgData name="Ananth Mohan" userId="0+ntHPCRoNBLvPdhBUzfljBEc8fje1ZhpS6eiRuEUeE=" providerId="None" clId="Web-{D5278F99-1BFC-41D2-841A-7B3264CD4CA4}" dt="2025-03-26T21:37:19.987" v="830" actId="20577"/>
        <pc:sldMkLst>
          <pc:docMk/>
          <pc:sldMk cId="1943749839" sldId="318"/>
        </pc:sldMkLst>
        <pc:spChg chg="mod">
          <ac:chgData name="Ananth Mohan" userId="0+ntHPCRoNBLvPdhBUzfljBEc8fje1ZhpS6eiRuEUeE=" providerId="None" clId="Web-{D5278F99-1BFC-41D2-841A-7B3264CD4CA4}" dt="2025-03-26T19:17:07.687" v="46" actId="20577"/>
          <ac:spMkLst>
            <pc:docMk/>
            <pc:sldMk cId="1943749839" sldId="318"/>
            <ac:spMk id="2" creationId="{8F753717-9B18-C441-057D-5687B301AB7A}"/>
          </ac:spMkLst>
        </pc:spChg>
        <pc:spChg chg="del">
          <ac:chgData name="Ananth Mohan" userId="0+ntHPCRoNBLvPdhBUzfljBEc8fje1ZhpS6eiRuEUeE=" providerId="None" clId="Web-{D5278F99-1BFC-41D2-841A-7B3264CD4CA4}" dt="2025-03-26T21:22:22.734" v="697"/>
          <ac:spMkLst>
            <pc:docMk/>
            <pc:sldMk cId="1943749839" sldId="318"/>
            <ac:spMk id="3" creationId="{9FAF76AE-3E6F-B5AA-F154-27F0100588B7}"/>
          </ac:spMkLst>
        </pc:spChg>
        <pc:spChg chg="mod">
          <ac:chgData name="Ananth Mohan" userId="0+ntHPCRoNBLvPdhBUzfljBEc8fje1ZhpS6eiRuEUeE=" providerId="None" clId="Web-{D5278F99-1BFC-41D2-841A-7B3264CD4CA4}" dt="2025-03-26T21:37:19.987" v="830" actId="20577"/>
          <ac:spMkLst>
            <pc:docMk/>
            <pc:sldMk cId="1943749839" sldId="318"/>
            <ac:spMk id="4" creationId="{6389CB41-E186-88DC-3D72-529371EDB375}"/>
          </ac:spMkLst>
        </pc:spChg>
      </pc:sldChg>
      <pc:sldChg chg="addSp delSp modSp add ord replId">
        <pc:chgData name="Ananth Mohan" userId="0+ntHPCRoNBLvPdhBUzfljBEc8fje1ZhpS6eiRuEUeE=" providerId="None" clId="Web-{D5278F99-1BFC-41D2-841A-7B3264CD4CA4}" dt="2025-03-26T21:03:52.633" v="696" actId="20577"/>
        <pc:sldMkLst>
          <pc:docMk/>
          <pc:sldMk cId="2425371351" sldId="319"/>
        </pc:sldMkLst>
        <pc:spChg chg="mod">
          <ac:chgData name="Ananth Mohan" userId="0+ntHPCRoNBLvPdhBUzfljBEc8fje1ZhpS6eiRuEUeE=" providerId="None" clId="Web-{D5278F99-1BFC-41D2-841A-7B3264CD4CA4}" dt="2025-03-26T19:17:20.656" v="48" actId="20577"/>
          <ac:spMkLst>
            <pc:docMk/>
            <pc:sldMk cId="2425371351" sldId="319"/>
            <ac:spMk id="2" creationId="{77126E62-8FEA-3CB6-BD45-9A34A09C4DF9}"/>
          </ac:spMkLst>
        </pc:spChg>
        <pc:spChg chg="del">
          <ac:chgData name="Ananth Mohan" userId="0+ntHPCRoNBLvPdhBUzfljBEc8fje1ZhpS6eiRuEUeE=" providerId="None" clId="Web-{D5278F99-1BFC-41D2-841A-7B3264CD4CA4}" dt="2025-03-26T19:30:35.827" v="101"/>
          <ac:spMkLst>
            <pc:docMk/>
            <pc:sldMk cId="2425371351" sldId="319"/>
            <ac:spMk id="3" creationId="{A6155519-A8A8-3C46-408A-5AC9348524B8}"/>
          </ac:spMkLst>
        </pc:spChg>
        <pc:spChg chg="del">
          <ac:chgData name="Ananth Mohan" userId="0+ntHPCRoNBLvPdhBUzfljBEc8fje1ZhpS6eiRuEUeE=" providerId="None" clId="Web-{D5278F99-1BFC-41D2-841A-7B3264CD4CA4}" dt="2025-03-26T19:30:35.827" v="100"/>
          <ac:spMkLst>
            <pc:docMk/>
            <pc:sldMk cId="2425371351" sldId="319"/>
            <ac:spMk id="4" creationId="{D9AAE3D8-0B17-0FD4-3C5F-85557F90A01B}"/>
          </ac:spMkLst>
        </pc:spChg>
        <pc:spChg chg="add mod">
          <ac:chgData name="Ananth Mohan" userId="0+ntHPCRoNBLvPdhBUzfljBEc8fje1ZhpS6eiRuEUeE=" providerId="None" clId="Web-{D5278F99-1BFC-41D2-841A-7B3264CD4CA4}" dt="2025-03-26T21:02:55.303" v="678" actId="20577"/>
          <ac:spMkLst>
            <pc:docMk/>
            <pc:sldMk cId="2425371351" sldId="319"/>
            <ac:spMk id="7" creationId="{ECD1308A-EA04-654B-6C8F-56E8902C83F0}"/>
          </ac:spMkLst>
        </pc:spChg>
        <pc:spChg chg="add mod">
          <ac:chgData name="Ananth Mohan" userId="0+ntHPCRoNBLvPdhBUzfljBEc8fje1ZhpS6eiRuEUeE=" providerId="None" clId="Web-{D5278F99-1BFC-41D2-841A-7B3264CD4CA4}" dt="2025-03-26T21:03:03.585" v="680" actId="20577"/>
          <ac:spMkLst>
            <pc:docMk/>
            <pc:sldMk cId="2425371351" sldId="319"/>
            <ac:spMk id="9" creationId="{B04F481F-19E6-2E79-48F4-3A55C0CE0388}"/>
          </ac:spMkLst>
        </pc:spChg>
        <pc:spChg chg="add mod">
          <ac:chgData name="Ananth Mohan" userId="0+ntHPCRoNBLvPdhBUzfljBEc8fje1ZhpS6eiRuEUeE=" providerId="None" clId="Web-{D5278F99-1BFC-41D2-841A-7B3264CD4CA4}" dt="2025-03-26T21:03:22.741" v="688" actId="20577"/>
          <ac:spMkLst>
            <pc:docMk/>
            <pc:sldMk cId="2425371351" sldId="319"/>
            <ac:spMk id="10" creationId="{8762336F-3D1E-90D2-B0C9-8A29FC3680AC}"/>
          </ac:spMkLst>
        </pc:spChg>
        <pc:spChg chg="add mod">
          <ac:chgData name="Ananth Mohan" userId="0+ntHPCRoNBLvPdhBUzfljBEc8fje1ZhpS6eiRuEUeE=" providerId="None" clId="Web-{D5278F99-1BFC-41D2-841A-7B3264CD4CA4}" dt="2025-03-26T21:03:34.695" v="690" actId="20577"/>
          <ac:spMkLst>
            <pc:docMk/>
            <pc:sldMk cId="2425371351" sldId="319"/>
            <ac:spMk id="11" creationId="{C333D830-EF48-B4AB-C735-6FCA2868A6AD}"/>
          </ac:spMkLst>
        </pc:spChg>
        <pc:spChg chg="add mod">
          <ac:chgData name="Ananth Mohan" userId="0+ntHPCRoNBLvPdhBUzfljBEc8fje1ZhpS6eiRuEUeE=" providerId="None" clId="Web-{D5278F99-1BFC-41D2-841A-7B3264CD4CA4}" dt="2025-03-26T21:03:52.633" v="696" actId="20577"/>
          <ac:spMkLst>
            <pc:docMk/>
            <pc:sldMk cId="2425371351" sldId="319"/>
            <ac:spMk id="12" creationId="{49B52AFF-F44A-5C7A-3717-C50FBE5F4173}"/>
          </ac:spMkLst>
        </pc:spChg>
        <pc:picChg chg="add mod">
          <ac:chgData name="Ananth Mohan" userId="0+ntHPCRoNBLvPdhBUzfljBEc8fje1ZhpS6eiRuEUeE=" providerId="None" clId="Web-{D5278F99-1BFC-41D2-841A-7B3264CD4CA4}" dt="2025-03-26T19:52:15.107" v="229" actId="1076"/>
          <ac:picMkLst>
            <pc:docMk/>
            <pc:sldMk cId="2425371351" sldId="319"/>
            <ac:picMk id="8" creationId="{47608A8B-539B-BC45-E7EA-5FC0D2FAAAD6}"/>
          </ac:picMkLst>
        </pc:picChg>
      </pc:sldChg>
      <pc:sldChg chg="addSp delSp modSp new">
        <pc:chgData name="Ananth Mohan" userId="0+ntHPCRoNBLvPdhBUzfljBEc8fje1ZhpS6eiRuEUeE=" providerId="None" clId="Web-{D5278F99-1BFC-41D2-841A-7B3264CD4CA4}" dt="2025-03-26T21:01:46.474" v="547" actId="1076"/>
        <pc:sldMkLst>
          <pc:docMk/>
          <pc:sldMk cId="2200141053" sldId="320"/>
        </pc:sldMkLst>
        <pc:spChg chg="mod">
          <ac:chgData name="Ananth Mohan" userId="0+ntHPCRoNBLvPdhBUzfljBEc8fje1ZhpS6eiRuEUeE=" providerId="None" clId="Web-{D5278F99-1BFC-41D2-841A-7B3264CD4CA4}" dt="2025-03-26T19:18:07.875" v="55" actId="20577"/>
          <ac:spMkLst>
            <pc:docMk/>
            <pc:sldMk cId="2200141053" sldId="320"/>
            <ac:spMk id="2" creationId="{2923DC98-AB99-969D-A63B-B2D01A0D747D}"/>
          </ac:spMkLst>
        </pc:spChg>
        <pc:spChg chg="del">
          <ac:chgData name="Ananth Mohan" userId="0+ntHPCRoNBLvPdhBUzfljBEc8fje1ZhpS6eiRuEUeE=" providerId="None" clId="Web-{D5278F99-1BFC-41D2-841A-7B3264CD4CA4}" dt="2025-03-26T19:18:19.296" v="57"/>
          <ac:spMkLst>
            <pc:docMk/>
            <pc:sldMk cId="2200141053" sldId="320"/>
            <ac:spMk id="3" creationId="{6CB0BC97-7417-0C94-5903-BBF132929C05}"/>
          </ac:spMkLst>
        </pc:spChg>
        <pc:spChg chg="add mod">
          <ac:chgData name="Ananth Mohan" userId="0+ntHPCRoNBLvPdhBUzfljBEc8fje1ZhpS6eiRuEUeE=" providerId="None" clId="Web-{D5278F99-1BFC-41D2-841A-7B3264CD4CA4}" dt="2025-03-26T20:41:44.839" v="362" actId="1076"/>
          <ac:spMkLst>
            <pc:docMk/>
            <pc:sldMk cId="2200141053" sldId="320"/>
            <ac:spMk id="3" creationId="{D59D48F7-9DAE-09D9-F3B4-D941C9C1DFBF}"/>
          </ac:spMkLst>
        </pc:spChg>
        <pc:spChg chg="del">
          <ac:chgData name="Ananth Mohan" userId="0+ntHPCRoNBLvPdhBUzfljBEc8fje1ZhpS6eiRuEUeE=" providerId="None" clId="Web-{D5278F99-1BFC-41D2-841A-7B3264CD4CA4}" dt="2025-03-26T19:18:14.625" v="56"/>
          <ac:spMkLst>
            <pc:docMk/>
            <pc:sldMk cId="2200141053" sldId="320"/>
            <ac:spMk id="4" creationId="{3C540C63-7EFB-2C9B-2B03-A8AA2F416226}"/>
          </ac:spMkLst>
        </pc:spChg>
        <pc:spChg chg="add mod">
          <ac:chgData name="Ananth Mohan" userId="0+ntHPCRoNBLvPdhBUzfljBEc8fje1ZhpS6eiRuEUeE=" providerId="None" clId="Web-{D5278F99-1BFC-41D2-841A-7B3264CD4CA4}" dt="2025-03-26T20:41:51.231" v="365" actId="1076"/>
          <ac:spMkLst>
            <pc:docMk/>
            <pc:sldMk cId="2200141053" sldId="320"/>
            <ac:spMk id="4" creationId="{98B31A2E-7A02-B1AD-409E-DFA6DC22D233}"/>
          </ac:spMkLst>
        </pc:spChg>
        <pc:spChg chg="add mod">
          <ac:chgData name="Ananth Mohan" userId="0+ntHPCRoNBLvPdhBUzfljBEc8fje1ZhpS6eiRuEUeE=" providerId="None" clId="Web-{D5278F99-1BFC-41D2-841A-7B3264CD4CA4}" dt="2025-03-26T20:41:23.167" v="356" actId="14100"/>
          <ac:spMkLst>
            <pc:docMk/>
            <pc:sldMk cId="2200141053" sldId="320"/>
            <ac:spMk id="7" creationId="{4A143CE2-4991-4CD5-7991-4726072FAB59}"/>
          </ac:spMkLst>
        </pc:spChg>
        <pc:spChg chg="add mod">
          <ac:chgData name="Ananth Mohan" userId="0+ntHPCRoNBLvPdhBUzfljBEc8fje1ZhpS6eiRuEUeE=" providerId="None" clId="Web-{D5278F99-1BFC-41D2-841A-7B3264CD4CA4}" dt="2025-03-26T20:41:41.449" v="361" actId="1076"/>
          <ac:spMkLst>
            <pc:docMk/>
            <pc:sldMk cId="2200141053" sldId="320"/>
            <ac:spMk id="8" creationId="{F1AC41C7-311B-829C-733E-695613099645}"/>
          </ac:spMkLst>
        </pc:spChg>
        <pc:spChg chg="add mod">
          <ac:chgData name="Ananth Mohan" userId="0+ntHPCRoNBLvPdhBUzfljBEc8fje1ZhpS6eiRuEUeE=" providerId="None" clId="Web-{D5278F99-1BFC-41D2-841A-7B3264CD4CA4}" dt="2025-03-26T20:41:46.699" v="363" actId="1076"/>
          <ac:spMkLst>
            <pc:docMk/>
            <pc:sldMk cId="2200141053" sldId="320"/>
            <ac:spMk id="9" creationId="{D4D24ACA-35D8-D288-8AAC-600F49641C03}"/>
          </ac:spMkLst>
        </pc:spChg>
        <pc:spChg chg="add mod">
          <ac:chgData name="Ananth Mohan" userId="0+ntHPCRoNBLvPdhBUzfljBEc8fje1ZhpS6eiRuEUeE=" providerId="None" clId="Web-{D5278F99-1BFC-41D2-841A-7B3264CD4CA4}" dt="2025-03-26T20:41:48.855" v="364" actId="1076"/>
          <ac:spMkLst>
            <pc:docMk/>
            <pc:sldMk cId="2200141053" sldId="320"/>
            <ac:spMk id="10" creationId="{1E5AE8A3-B8AE-4EE2-5328-A5198A0E67C8}"/>
          </ac:spMkLst>
        </pc:spChg>
        <pc:spChg chg="add mod">
          <ac:chgData name="Ananth Mohan" userId="0+ntHPCRoNBLvPdhBUzfljBEc8fje1ZhpS6eiRuEUeE=" providerId="None" clId="Web-{D5278F99-1BFC-41D2-841A-7B3264CD4CA4}" dt="2025-03-26T20:41:54.293" v="366" actId="1076"/>
          <ac:spMkLst>
            <pc:docMk/>
            <pc:sldMk cId="2200141053" sldId="320"/>
            <ac:spMk id="11" creationId="{918F676A-1F59-7E49-4ABD-D1962DA5A04F}"/>
          </ac:spMkLst>
        </pc:spChg>
        <pc:spChg chg="add mod">
          <ac:chgData name="Ananth Mohan" userId="0+ntHPCRoNBLvPdhBUzfljBEc8fje1ZhpS6eiRuEUeE=" providerId="None" clId="Web-{D5278F99-1BFC-41D2-841A-7B3264CD4CA4}" dt="2025-03-26T20:41:39.714" v="360" actId="1076"/>
          <ac:spMkLst>
            <pc:docMk/>
            <pc:sldMk cId="2200141053" sldId="320"/>
            <ac:spMk id="12" creationId="{71BB5B4C-F10E-91B8-1B12-3E7EC85EC95B}"/>
          </ac:spMkLst>
        </pc:spChg>
        <pc:spChg chg="add mod">
          <ac:chgData name="Ananth Mohan" userId="0+ntHPCRoNBLvPdhBUzfljBEc8fje1ZhpS6eiRuEUeE=" providerId="None" clId="Web-{D5278F99-1BFC-41D2-841A-7B3264CD4CA4}" dt="2025-03-26T21:01:04.192" v="532" actId="1076"/>
          <ac:spMkLst>
            <pc:docMk/>
            <pc:sldMk cId="2200141053" sldId="320"/>
            <ac:spMk id="20" creationId="{82F59098-DE23-6F4A-37F0-6DD674831856}"/>
          </ac:spMkLst>
        </pc:spChg>
        <pc:spChg chg="add del mod">
          <ac:chgData name="Ananth Mohan" userId="0+ntHPCRoNBLvPdhBUzfljBEc8fje1ZhpS6eiRuEUeE=" providerId="None" clId="Web-{D5278F99-1BFC-41D2-841A-7B3264CD4CA4}" dt="2025-03-26T20:56:50.624" v="467"/>
          <ac:spMkLst>
            <pc:docMk/>
            <pc:sldMk cId="2200141053" sldId="320"/>
            <ac:spMk id="21" creationId="{3B6784DA-A8C7-00A4-3E59-B56C436A034C}"/>
          </ac:spMkLst>
        </pc:spChg>
        <pc:spChg chg="add mod">
          <ac:chgData name="Ananth Mohan" userId="0+ntHPCRoNBLvPdhBUzfljBEc8fje1ZhpS6eiRuEUeE=" providerId="None" clId="Web-{D5278F99-1BFC-41D2-841A-7B3264CD4CA4}" dt="2025-03-26T20:57:20.796" v="483" actId="1076"/>
          <ac:spMkLst>
            <pc:docMk/>
            <pc:sldMk cId="2200141053" sldId="320"/>
            <ac:spMk id="22" creationId="{D6D9933E-4DAF-1217-8F5A-655676515F67}"/>
          </ac:spMkLst>
        </pc:spChg>
        <pc:spChg chg="add mod">
          <ac:chgData name="Ananth Mohan" userId="0+ntHPCRoNBLvPdhBUzfljBEc8fje1ZhpS6eiRuEUeE=" providerId="None" clId="Web-{D5278F99-1BFC-41D2-841A-7B3264CD4CA4}" dt="2025-03-26T20:57:52.203" v="491" actId="1076"/>
          <ac:spMkLst>
            <pc:docMk/>
            <pc:sldMk cId="2200141053" sldId="320"/>
            <ac:spMk id="23" creationId="{3F29CB3A-0FCE-0C6B-FE4F-3883E21DC979}"/>
          </ac:spMkLst>
        </pc:spChg>
        <pc:spChg chg="add mod">
          <ac:chgData name="Ananth Mohan" userId="0+ntHPCRoNBLvPdhBUzfljBEc8fje1ZhpS6eiRuEUeE=" providerId="None" clId="Web-{D5278F99-1BFC-41D2-841A-7B3264CD4CA4}" dt="2025-03-26T21:01:36.489" v="543" actId="20577"/>
          <ac:spMkLst>
            <pc:docMk/>
            <pc:sldMk cId="2200141053" sldId="320"/>
            <ac:spMk id="24" creationId="{8BC90FBE-6971-E86E-A367-2D635531BB97}"/>
          </ac:spMkLst>
        </pc:spChg>
        <pc:spChg chg="add mod">
          <ac:chgData name="Ananth Mohan" userId="0+ntHPCRoNBLvPdhBUzfljBEc8fje1ZhpS6eiRuEUeE=" providerId="None" clId="Web-{D5278F99-1BFC-41D2-841A-7B3264CD4CA4}" dt="2025-03-26T21:01:46.474" v="547" actId="1076"/>
          <ac:spMkLst>
            <pc:docMk/>
            <pc:sldMk cId="2200141053" sldId="320"/>
            <ac:spMk id="25" creationId="{C287C70D-781E-D503-4BD2-D27E95E4D53A}"/>
          </ac:spMkLst>
        </pc:spChg>
        <pc:spChg chg="add mod">
          <ac:chgData name="Ananth Mohan" userId="0+ntHPCRoNBLvPdhBUzfljBEc8fje1ZhpS6eiRuEUeE=" providerId="None" clId="Web-{D5278F99-1BFC-41D2-841A-7B3264CD4CA4}" dt="2025-03-26T21:01:41.224" v="546" actId="20577"/>
          <ac:spMkLst>
            <pc:docMk/>
            <pc:sldMk cId="2200141053" sldId="320"/>
            <ac:spMk id="26" creationId="{DDE59B15-906D-77B8-AAF7-B739AC7F86CC}"/>
          </ac:spMkLst>
        </pc:spChg>
        <pc:spChg chg="add del mod">
          <ac:chgData name="Ananth Mohan" userId="0+ntHPCRoNBLvPdhBUzfljBEc8fje1ZhpS6eiRuEUeE=" providerId="None" clId="Web-{D5278F99-1BFC-41D2-841A-7B3264CD4CA4}" dt="2025-03-26T21:00:40.644" v="529"/>
          <ac:spMkLst>
            <pc:docMk/>
            <pc:sldMk cId="2200141053" sldId="320"/>
            <ac:spMk id="27" creationId="{313B4E30-D514-C349-E271-DD4EA813FD94}"/>
          </ac:spMkLst>
        </pc:spChg>
        <pc:cxnChg chg="add mod ord">
          <ac:chgData name="Ananth Mohan" userId="0+ntHPCRoNBLvPdhBUzfljBEc8fje1ZhpS6eiRuEUeE=" providerId="None" clId="Web-{D5278F99-1BFC-41D2-841A-7B3264CD4CA4}" dt="2025-03-26T20:45:17.750" v="398"/>
          <ac:cxnSpMkLst>
            <pc:docMk/>
            <pc:sldMk cId="2200141053" sldId="320"/>
            <ac:cxnSpMk id="13" creationId="{D11D6EB0-CD38-D103-4747-53A9DC879526}"/>
          </ac:cxnSpMkLst>
        </pc:cxnChg>
        <pc:cxnChg chg="add mod ord">
          <ac:chgData name="Ananth Mohan" userId="0+ntHPCRoNBLvPdhBUzfljBEc8fje1ZhpS6eiRuEUeE=" providerId="None" clId="Web-{D5278F99-1BFC-41D2-841A-7B3264CD4CA4}" dt="2025-03-26T20:45:42.173" v="448" actId="14100"/>
          <ac:cxnSpMkLst>
            <pc:docMk/>
            <pc:sldMk cId="2200141053" sldId="320"/>
            <ac:cxnSpMk id="14" creationId="{1C8C7BDE-A83C-7061-0961-5C5F1C3937FD}"/>
          </ac:cxnSpMkLst>
        </pc:cxnChg>
        <pc:cxnChg chg="add mod ord">
          <ac:chgData name="Ananth Mohan" userId="0+ntHPCRoNBLvPdhBUzfljBEc8fje1ZhpS6eiRuEUeE=" providerId="None" clId="Web-{D5278F99-1BFC-41D2-841A-7B3264CD4CA4}" dt="2025-03-26T20:45:37.797" v="447" actId="14100"/>
          <ac:cxnSpMkLst>
            <pc:docMk/>
            <pc:sldMk cId="2200141053" sldId="320"/>
            <ac:cxnSpMk id="15" creationId="{D281C0C0-9B5D-A8EB-2270-1DFF5EF98AA7}"/>
          </ac:cxnSpMkLst>
        </pc:cxnChg>
        <pc:cxnChg chg="add mod ord">
          <ac:chgData name="Ananth Mohan" userId="0+ntHPCRoNBLvPdhBUzfljBEc8fje1ZhpS6eiRuEUeE=" providerId="None" clId="Web-{D5278F99-1BFC-41D2-841A-7B3264CD4CA4}" dt="2025-03-26T20:57:27.421" v="484" actId="1076"/>
          <ac:cxnSpMkLst>
            <pc:docMk/>
            <pc:sldMk cId="2200141053" sldId="320"/>
            <ac:cxnSpMk id="16" creationId="{A2BB35BD-D0A6-69EE-879D-0D3C4AB9E1E7}"/>
          </ac:cxnSpMkLst>
        </pc:cxnChg>
        <pc:cxnChg chg="add mod ord">
          <ac:chgData name="Ananth Mohan" userId="0+ntHPCRoNBLvPdhBUzfljBEc8fje1ZhpS6eiRuEUeE=" providerId="None" clId="Web-{D5278F99-1BFC-41D2-841A-7B3264CD4CA4}" dt="2025-03-26T20:45:17.906" v="430"/>
          <ac:cxnSpMkLst>
            <pc:docMk/>
            <pc:sldMk cId="2200141053" sldId="320"/>
            <ac:cxnSpMk id="17" creationId="{DD75160C-CAFF-F266-945E-89D4D09D6ED7}"/>
          </ac:cxnSpMkLst>
        </pc:cxnChg>
        <pc:cxnChg chg="add mod ord">
          <ac:chgData name="Ananth Mohan" userId="0+ntHPCRoNBLvPdhBUzfljBEc8fje1ZhpS6eiRuEUeE=" providerId="None" clId="Web-{D5278F99-1BFC-41D2-841A-7B3264CD4CA4}" dt="2025-03-26T20:45:17.938" v="438"/>
          <ac:cxnSpMkLst>
            <pc:docMk/>
            <pc:sldMk cId="2200141053" sldId="320"/>
            <ac:cxnSpMk id="18" creationId="{8220B424-B60A-80D2-3838-A31BBAC1F1B4}"/>
          </ac:cxnSpMkLst>
        </pc:cxnChg>
        <pc:cxnChg chg="add mod ord">
          <ac:chgData name="Ananth Mohan" userId="0+ntHPCRoNBLvPdhBUzfljBEc8fje1ZhpS6eiRuEUeE=" providerId="None" clId="Web-{D5278F99-1BFC-41D2-841A-7B3264CD4CA4}" dt="2025-03-26T20:45:17.985" v="446"/>
          <ac:cxnSpMkLst>
            <pc:docMk/>
            <pc:sldMk cId="2200141053" sldId="320"/>
            <ac:cxnSpMk id="19" creationId="{64848E6F-AC73-4902-E4EE-184B3C0EC180}"/>
          </ac:cxnSpMkLst>
        </pc:cxnChg>
      </pc:sldChg>
      <pc:sldChg chg="addSp modSp add replId">
        <pc:chgData name="Ananth Mohan" userId="0+ntHPCRoNBLvPdhBUzfljBEc8fje1ZhpS6eiRuEUeE=" providerId="None" clId="Web-{D5278F99-1BFC-41D2-841A-7B3264CD4CA4}" dt="2025-03-26T21:02:35.850" v="676"/>
        <pc:sldMkLst>
          <pc:docMk/>
          <pc:sldMk cId="3592011414" sldId="321"/>
        </pc:sldMkLst>
        <pc:spChg chg="mod">
          <ac:chgData name="Ananth Mohan" userId="0+ntHPCRoNBLvPdhBUzfljBEc8fje1ZhpS6eiRuEUeE=" providerId="None" clId="Web-{D5278F99-1BFC-41D2-841A-7B3264CD4CA4}" dt="2025-03-26T19:25:46.624" v="60" actId="20577"/>
          <ac:spMkLst>
            <pc:docMk/>
            <pc:sldMk cId="3592011414" sldId="321"/>
            <ac:spMk id="2" creationId="{CC66C3F8-A5B5-D924-6ABD-5EF4ECC500FE}"/>
          </ac:spMkLst>
        </pc:spChg>
        <pc:graphicFrameChg chg="add mod modGraphic">
          <ac:chgData name="Ananth Mohan" userId="0+ntHPCRoNBLvPdhBUzfljBEc8fje1ZhpS6eiRuEUeE=" providerId="None" clId="Web-{D5278F99-1BFC-41D2-841A-7B3264CD4CA4}" dt="2025-03-26T21:02:35.850" v="676"/>
          <ac:graphicFrameMkLst>
            <pc:docMk/>
            <pc:sldMk cId="3592011414" sldId="321"/>
            <ac:graphicFrameMk id="3" creationId="{725C0FB5-6FDC-F690-4983-417D54FF3C77}"/>
          </ac:graphicFrameMkLst>
        </pc:graphicFrameChg>
      </pc:sldChg>
    </pc:docChg>
  </pc:docChgLst>
  <pc:docChgLst>
    <pc:chgData name="Ananth Mohan" userId="0+ntHPCRoNBLvPdhBUzfljBEc8fje1ZhpS6eiRuEUeE=" providerId="None" clId="Web-{701B84C1-80C6-475F-8A1D-281A40905D82}"/>
    <pc:docChg chg="addSld modSld modSection">
      <pc:chgData name="Ananth Mohan" userId="0+ntHPCRoNBLvPdhBUzfljBEc8fje1ZhpS6eiRuEUeE=" providerId="None" clId="Web-{701B84C1-80C6-475F-8A1D-281A40905D82}" dt="2025-03-26T04:46:18.142" v="24"/>
      <pc:docMkLst>
        <pc:docMk/>
      </pc:docMkLst>
      <pc:sldChg chg="modSp">
        <pc:chgData name="Ananth Mohan" userId="0+ntHPCRoNBLvPdhBUzfljBEc8fje1ZhpS6eiRuEUeE=" providerId="None" clId="Web-{701B84C1-80C6-475F-8A1D-281A40905D82}" dt="2025-03-26T02:53:20.827" v="1" actId="20577"/>
        <pc:sldMkLst>
          <pc:docMk/>
          <pc:sldMk cId="2708108178" sldId="257"/>
        </pc:sldMkLst>
        <pc:spChg chg="mod">
          <ac:chgData name="Ananth Mohan" userId="0+ntHPCRoNBLvPdhBUzfljBEc8fje1ZhpS6eiRuEUeE=" providerId="None" clId="Web-{701B84C1-80C6-475F-8A1D-281A40905D82}" dt="2025-03-26T02:53:20.827" v="1" actId="20577"/>
          <ac:spMkLst>
            <pc:docMk/>
            <pc:sldMk cId="2708108178" sldId="257"/>
            <ac:spMk id="18" creationId="{6B35AC07-1F92-DE50-35BF-70C2C768AB42}"/>
          </ac:spMkLst>
        </pc:spChg>
      </pc:sldChg>
      <pc:sldChg chg="addSp delSp modSp">
        <pc:chgData name="Ananth Mohan" userId="0+ntHPCRoNBLvPdhBUzfljBEc8fje1ZhpS6eiRuEUeE=" providerId="None" clId="Web-{701B84C1-80C6-475F-8A1D-281A40905D82}" dt="2025-03-26T03:31:08.891" v="16"/>
        <pc:sldMkLst>
          <pc:docMk/>
          <pc:sldMk cId="4104319456" sldId="313"/>
        </pc:sldMkLst>
        <pc:picChg chg="add del">
          <ac:chgData name="Ananth Mohan" userId="0+ntHPCRoNBLvPdhBUzfljBEc8fje1ZhpS6eiRuEUeE=" providerId="None" clId="Web-{701B84C1-80C6-475F-8A1D-281A40905D82}" dt="2025-03-26T03:31:08.891" v="16"/>
          <ac:picMkLst>
            <pc:docMk/>
            <pc:sldMk cId="4104319456" sldId="313"/>
            <ac:picMk id="10" creationId="{0FC9B275-5085-3D3C-E968-EB4C03869FD0}"/>
          </ac:picMkLst>
        </pc:picChg>
        <pc:picChg chg="add del mod ord">
          <ac:chgData name="Ananth Mohan" userId="0+ntHPCRoNBLvPdhBUzfljBEc8fje1ZhpS6eiRuEUeE=" providerId="None" clId="Web-{701B84C1-80C6-475F-8A1D-281A40905D82}" dt="2025-03-26T03:31:06.547" v="15"/>
          <ac:picMkLst>
            <pc:docMk/>
            <pc:sldMk cId="4104319456" sldId="313"/>
            <ac:picMk id="30" creationId="{7CEBE6D5-8A71-6AE3-430D-E05844DC6662}"/>
          </ac:picMkLst>
        </pc:picChg>
        <pc:picChg chg="add del mod">
          <ac:chgData name="Ananth Mohan" userId="0+ntHPCRoNBLvPdhBUzfljBEc8fje1ZhpS6eiRuEUeE=" providerId="None" clId="Web-{701B84C1-80C6-475F-8A1D-281A40905D82}" dt="2025-03-26T03:30:54.140" v="12"/>
          <ac:picMkLst>
            <pc:docMk/>
            <pc:sldMk cId="4104319456" sldId="313"/>
            <ac:picMk id="31" creationId="{89B91547-8FF4-1832-FE3A-60A99CA731A1}"/>
          </ac:picMkLst>
        </pc:picChg>
      </pc:sldChg>
      <pc:sldChg chg="modSp">
        <pc:chgData name="Ananth Mohan" userId="0+ntHPCRoNBLvPdhBUzfljBEc8fje1ZhpS6eiRuEUeE=" providerId="None" clId="Web-{701B84C1-80C6-475F-8A1D-281A40905D82}" dt="2025-03-26T04:17:17.631" v="19" actId="1076"/>
        <pc:sldMkLst>
          <pc:docMk/>
          <pc:sldMk cId="1678082126" sldId="314"/>
        </pc:sldMkLst>
        <pc:spChg chg="mod">
          <ac:chgData name="Ananth Mohan" userId="0+ntHPCRoNBLvPdhBUzfljBEc8fje1ZhpS6eiRuEUeE=" providerId="None" clId="Web-{701B84C1-80C6-475F-8A1D-281A40905D82}" dt="2025-03-26T04:17:17.616" v="17" actId="1076"/>
          <ac:spMkLst>
            <pc:docMk/>
            <pc:sldMk cId="1678082126" sldId="314"/>
            <ac:spMk id="15" creationId="{49C74549-3C68-F281-4936-321BB39E0AAA}"/>
          </ac:spMkLst>
        </pc:spChg>
        <pc:spChg chg="mod">
          <ac:chgData name="Ananth Mohan" userId="0+ntHPCRoNBLvPdhBUzfljBEc8fje1ZhpS6eiRuEUeE=" providerId="None" clId="Web-{701B84C1-80C6-475F-8A1D-281A40905D82}" dt="2025-03-26T04:17:17.616" v="18" actId="1076"/>
          <ac:spMkLst>
            <pc:docMk/>
            <pc:sldMk cId="1678082126" sldId="314"/>
            <ac:spMk id="16" creationId="{CB30A098-AF97-EE89-117F-E7209EA65DD3}"/>
          </ac:spMkLst>
        </pc:spChg>
        <pc:spChg chg="mod">
          <ac:chgData name="Ananth Mohan" userId="0+ntHPCRoNBLvPdhBUzfljBEc8fje1ZhpS6eiRuEUeE=" providerId="None" clId="Web-{701B84C1-80C6-475F-8A1D-281A40905D82}" dt="2025-03-26T04:17:17.631" v="19" actId="1076"/>
          <ac:spMkLst>
            <pc:docMk/>
            <pc:sldMk cId="1678082126" sldId="314"/>
            <ac:spMk id="17" creationId="{A329EF8E-0D3B-6DC1-B5C0-4C3ED59840F9}"/>
          </ac:spMkLst>
        </pc:spChg>
      </pc:sldChg>
      <pc:sldChg chg="addSp delSp modSp new">
        <pc:chgData name="Ananth Mohan" userId="0+ntHPCRoNBLvPdhBUzfljBEc8fje1ZhpS6eiRuEUeE=" providerId="None" clId="Web-{701B84C1-80C6-475F-8A1D-281A40905D82}" dt="2025-03-26T04:46:18.142" v="24"/>
        <pc:sldMkLst>
          <pc:docMk/>
          <pc:sldMk cId="3169188687" sldId="317"/>
        </pc:sldMkLst>
        <pc:graphicFrameChg chg="add del mod">
          <ac:chgData name="Ananth Mohan" userId="0+ntHPCRoNBLvPdhBUzfljBEc8fje1ZhpS6eiRuEUeE=" providerId="None" clId="Web-{701B84C1-80C6-475F-8A1D-281A40905D82}" dt="2025-03-26T04:45:22.484" v="22"/>
          <ac:graphicFrameMkLst>
            <pc:docMk/>
            <pc:sldMk cId="3169188687" sldId="317"/>
            <ac:graphicFrameMk id="8" creationId="{1AEFAAAB-12D2-249B-36B4-1CD22D8CBE1F}"/>
          </ac:graphicFrameMkLst>
        </pc:graphicFrameChg>
        <pc:graphicFrameChg chg="add del mod">
          <ac:chgData name="Ananth Mohan" userId="0+ntHPCRoNBLvPdhBUzfljBEc8fje1ZhpS6eiRuEUeE=" providerId="None" clId="Web-{701B84C1-80C6-475F-8A1D-281A40905D82}" dt="2025-03-26T04:46:18.142" v="24"/>
          <ac:graphicFrameMkLst>
            <pc:docMk/>
            <pc:sldMk cId="3169188687" sldId="317"/>
            <ac:graphicFrameMk id="10" creationId="{49B08793-9FFE-D9E6-C0A3-7D0B424EA4C6}"/>
          </ac:graphicFrameMkLst>
        </pc:graphicFrameChg>
      </pc:sldChg>
    </pc:docChg>
  </pc:docChgLst>
  <pc:docChgLst>
    <pc:chgData name="Hsueh-Ning Chao" userId="I32u27yO7tdajtqyP71sKDiQulIz6ic0z1xl0wdhUYk=" providerId="None" clId="Web-{51C1BD24-0DB8-4D27-89B7-1447A958C493}"/>
    <pc:docChg chg="addSld delSld modSld sldOrd">
      <pc:chgData name="Hsueh-Ning Chao" userId="I32u27yO7tdajtqyP71sKDiQulIz6ic0z1xl0wdhUYk=" providerId="None" clId="Web-{51C1BD24-0DB8-4D27-89B7-1447A958C493}" dt="2025-03-12T02:10:35.293" v="555"/>
      <pc:docMkLst>
        <pc:docMk/>
      </pc:docMkLst>
      <pc:sldChg chg="ord">
        <pc:chgData name="Hsueh-Ning Chao" userId="I32u27yO7tdajtqyP71sKDiQulIz6ic0z1xl0wdhUYk=" providerId="None" clId="Web-{51C1BD24-0DB8-4D27-89B7-1447A958C493}" dt="2025-03-12T01:40:53.849" v="1"/>
        <pc:sldMkLst>
          <pc:docMk/>
          <pc:sldMk cId="1025125592" sldId="306"/>
        </pc:sldMkLst>
      </pc:sldChg>
      <pc:sldChg chg="addSp delSp modSp add del replId">
        <pc:chgData name="Hsueh-Ning Chao" userId="I32u27yO7tdajtqyP71sKDiQulIz6ic0z1xl0wdhUYk=" providerId="None" clId="Web-{51C1BD24-0DB8-4D27-89B7-1447A958C493}" dt="2025-03-12T01:42:35.754" v="34"/>
        <pc:sldMkLst>
          <pc:docMk/>
          <pc:sldMk cId="1308776198" sldId="309"/>
        </pc:sldMkLst>
        <pc:spChg chg="del">
          <ac:chgData name="Hsueh-Ning Chao" userId="I32u27yO7tdajtqyP71sKDiQulIz6ic0z1xl0wdhUYk=" providerId="None" clId="Web-{51C1BD24-0DB8-4D27-89B7-1447A958C493}" dt="2025-03-12T01:41:04.193" v="8"/>
          <ac:spMkLst>
            <pc:docMk/>
            <pc:sldMk cId="1308776198" sldId="309"/>
            <ac:spMk id="3" creationId="{A950FE84-0EBA-7EFC-6608-F2F34D56583A}"/>
          </ac:spMkLst>
        </pc:spChg>
        <pc:spChg chg="del">
          <ac:chgData name="Hsueh-Ning Chao" userId="I32u27yO7tdajtqyP71sKDiQulIz6ic0z1xl0wdhUYk=" providerId="None" clId="Web-{51C1BD24-0DB8-4D27-89B7-1447A958C493}" dt="2025-03-12T01:40:58.068" v="3"/>
          <ac:spMkLst>
            <pc:docMk/>
            <pc:sldMk cId="1308776198" sldId="309"/>
            <ac:spMk id="9" creationId="{177548C2-C8CE-567B-CD68-C15E39658FEF}"/>
          </ac:spMkLst>
        </pc:spChg>
        <pc:spChg chg="del">
          <ac:chgData name="Hsueh-Ning Chao" userId="I32u27yO7tdajtqyP71sKDiQulIz6ic0z1xl0wdhUYk=" providerId="None" clId="Web-{51C1BD24-0DB8-4D27-89B7-1447A958C493}" dt="2025-03-12T01:41:01.068" v="6"/>
          <ac:spMkLst>
            <pc:docMk/>
            <pc:sldMk cId="1308776198" sldId="309"/>
            <ac:spMk id="10" creationId="{B0EAB0C3-6F8A-2733-5B74-8BBBD5B187B5}"/>
          </ac:spMkLst>
        </pc:spChg>
        <pc:spChg chg="del">
          <ac:chgData name="Hsueh-Ning Chao" userId="I32u27yO7tdajtqyP71sKDiQulIz6ic0z1xl0wdhUYk=" providerId="None" clId="Web-{51C1BD24-0DB8-4D27-89B7-1447A958C493}" dt="2025-03-12T01:41:09.802" v="12"/>
          <ac:spMkLst>
            <pc:docMk/>
            <pc:sldMk cId="1308776198" sldId="309"/>
            <ac:spMk id="15" creationId="{041AE2C9-ADF9-D78C-F331-4BC903DAD806}"/>
          </ac:spMkLst>
        </pc:spChg>
        <pc:spChg chg="del">
          <ac:chgData name="Hsueh-Ning Chao" userId="I32u27yO7tdajtqyP71sKDiQulIz6ic0z1xl0wdhUYk=" providerId="None" clId="Web-{51C1BD24-0DB8-4D27-89B7-1447A958C493}" dt="2025-03-12T01:41:00.068" v="5"/>
          <ac:spMkLst>
            <pc:docMk/>
            <pc:sldMk cId="1308776198" sldId="309"/>
            <ac:spMk id="17" creationId="{E022C29F-34A7-4D1F-D548-63B096778156}"/>
          </ac:spMkLst>
        </pc:spChg>
        <pc:spChg chg="del">
          <ac:chgData name="Hsueh-Ning Chao" userId="I32u27yO7tdajtqyP71sKDiQulIz6ic0z1xl0wdhUYk=" providerId="None" clId="Web-{51C1BD24-0DB8-4D27-89B7-1447A958C493}" dt="2025-03-12T01:40:57.068" v="2"/>
          <ac:spMkLst>
            <pc:docMk/>
            <pc:sldMk cId="1308776198" sldId="309"/>
            <ac:spMk id="19" creationId="{FE57D214-6749-0794-3A6A-D73571EA9990}"/>
          </ac:spMkLst>
        </pc:spChg>
        <pc:graphicFrameChg chg="del">
          <ac:chgData name="Hsueh-Ning Chao" userId="I32u27yO7tdajtqyP71sKDiQulIz6ic0z1xl0wdhUYk=" providerId="None" clId="Web-{51C1BD24-0DB8-4D27-89B7-1447A958C493}" dt="2025-03-12T01:41:02.521" v="7"/>
          <ac:graphicFrameMkLst>
            <pc:docMk/>
            <pc:sldMk cId="1308776198" sldId="309"/>
            <ac:graphicFrameMk id="2" creationId="{E1F80329-BE19-1766-950D-211996CBECC6}"/>
          </ac:graphicFrameMkLst>
        </pc:graphicFrameChg>
        <pc:picChg chg="add del mod">
          <ac:chgData name="Hsueh-Ning Chao" userId="I32u27yO7tdajtqyP71sKDiQulIz6ic0z1xl0wdhUYk=" providerId="None" clId="Web-{51C1BD24-0DB8-4D27-89B7-1447A958C493}" dt="2025-03-12T01:42:11.739" v="29"/>
          <ac:picMkLst>
            <pc:docMk/>
            <pc:sldMk cId="1308776198" sldId="309"/>
            <ac:picMk id="7" creationId="{D28F002E-CBCF-D35A-0283-D409235FCCDE}"/>
          </ac:picMkLst>
        </pc:picChg>
        <pc:cxnChg chg="del">
          <ac:chgData name="Hsueh-Ning Chao" userId="I32u27yO7tdajtqyP71sKDiQulIz6ic0z1xl0wdhUYk=" providerId="None" clId="Web-{51C1BD24-0DB8-4D27-89B7-1447A958C493}" dt="2025-03-12T01:41:09.786" v="11"/>
          <ac:cxnSpMkLst>
            <pc:docMk/>
            <pc:sldMk cId="1308776198" sldId="309"/>
            <ac:cxnSpMk id="4" creationId="{97EB8770-4AF6-971D-D7D1-170CEAB96F3A}"/>
          </ac:cxnSpMkLst>
        </pc:cxnChg>
        <pc:cxnChg chg="del">
          <ac:chgData name="Hsueh-Ning Chao" userId="I32u27yO7tdajtqyP71sKDiQulIz6ic0z1xl0wdhUYk=" providerId="None" clId="Web-{51C1BD24-0DB8-4D27-89B7-1447A958C493}" dt="2025-03-12T01:41:06.193" v="10"/>
          <ac:cxnSpMkLst>
            <pc:docMk/>
            <pc:sldMk cId="1308776198" sldId="309"/>
            <ac:cxnSpMk id="8" creationId="{7C1EFC6D-499E-C4A1-F2F7-8679381BA541}"/>
          </ac:cxnSpMkLst>
        </pc:cxnChg>
        <pc:cxnChg chg="del">
          <ac:chgData name="Hsueh-Ning Chao" userId="I32u27yO7tdajtqyP71sKDiQulIz6ic0z1xl0wdhUYk=" providerId="None" clId="Web-{51C1BD24-0DB8-4D27-89B7-1447A958C493}" dt="2025-03-12T01:40:59.068" v="4"/>
          <ac:cxnSpMkLst>
            <pc:docMk/>
            <pc:sldMk cId="1308776198" sldId="309"/>
            <ac:cxnSpMk id="18" creationId="{6450F8D2-B6E4-7B75-EF79-E771A2E26CFA}"/>
          </ac:cxnSpMkLst>
        </pc:cxnChg>
        <pc:cxnChg chg="del">
          <ac:chgData name="Hsueh-Ning Chao" userId="I32u27yO7tdajtqyP71sKDiQulIz6ic0z1xl0wdhUYk=" providerId="None" clId="Web-{51C1BD24-0DB8-4D27-89B7-1447A958C493}" dt="2025-03-12T01:41:05.193" v="9"/>
          <ac:cxnSpMkLst>
            <pc:docMk/>
            <pc:sldMk cId="1308776198" sldId="309"/>
            <ac:cxnSpMk id="21" creationId="{6867E7EF-6C7F-E8E2-5C01-B2F8B4F81DCD}"/>
          </ac:cxnSpMkLst>
        </pc:cxnChg>
      </pc:sldChg>
      <pc:sldChg chg="addSp delSp modSp add ord replId">
        <pc:chgData name="Hsueh-Ning Chao" userId="I32u27yO7tdajtqyP71sKDiQulIz6ic0z1xl0wdhUYk=" providerId="None" clId="Web-{51C1BD24-0DB8-4D27-89B7-1447A958C493}" dt="2025-03-12T01:42:23.333" v="32" actId="1076"/>
        <pc:sldMkLst>
          <pc:docMk/>
          <pc:sldMk cId="1836386611" sldId="310"/>
        </pc:sldMkLst>
        <pc:spChg chg="mod">
          <ac:chgData name="Hsueh-Ning Chao" userId="I32u27yO7tdajtqyP71sKDiQulIz6ic0z1xl0wdhUYk=" providerId="None" clId="Web-{51C1BD24-0DB8-4D27-89B7-1447A958C493}" dt="2025-03-12T01:42:06.630" v="20" actId="20577"/>
          <ac:spMkLst>
            <pc:docMk/>
            <pc:sldMk cId="1836386611" sldId="310"/>
            <ac:spMk id="2" creationId="{D4CC3C02-2583-C61F-79BE-1E77D7581EE3}"/>
          </ac:spMkLst>
        </pc:spChg>
        <pc:spChg chg="del">
          <ac:chgData name="Hsueh-Ning Chao" userId="I32u27yO7tdajtqyP71sKDiQulIz6ic0z1xl0wdhUYk=" providerId="None" clId="Web-{51C1BD24-0DB8-4D27-89B7-1447A958C493}" dt="2025-03-12T01:42:09.317" v="27"/>
          <ac:spMkLst>
            <pc:docMk/>
            <pc:sldMk cId="1836386611" sldId="310"/>
            <ac:spMk id="13" creationId="{5C619290-CA3C-4D0D-3C36-AEF067B8C14F}"/>
          </ac:spMkLst>
        </pc:spChg>
        <pc:spChg chg="del">
          <ac:chgData name="Hsueh-Ning Chao" userId="I32u27yO7tdajtqyP71sKDiQulIz6ic0z1xl0wdhUYk=" providerId="None" clId="Web-{51C1BD24-0DB8-4D27-89B7-1447A958C493}" dt="2025-03-12T01:42:09.317" v="26"/>
          <ac:spMkLst>
            <pc:docMk/>
            <pc:sldMk cId="1836386611" sldId="310"/>
            <ac:spMk id="14" creationId="{31A90650-063D-5197-3B94-BB5EB3B5D564}"/>
          </ac:spMkLst>
        </pc:spChg>
        <pc:spChg chg="del">
          <ac:chgData name="Hsueh-Ning Chao" userId="I32u27yO7tdajtqyP71sKDiQulIz6ic0z1xl0wdhUYk=" providerId="None" clId="Web-{51C1BD24-0DB8-4D27-89B7-1447A958C493}" dt="2025-03-12T01:42:09.317" v="25"/>
          <ac:spMkLst>
            <pc:docMk/>
            <pc:sldMk cId="1836386611" sldId="310"/>
            <ac:spMk id="15" creationId="{FA600764-A8BE-168C-F385-A85FDB9E0204}"/>
          </ac:spMkLst>
        </pc:spChg>
        <pc:spChg chg="del">
          <ac:chgData name="Hsueh-Ning Chao" userId="I32u27yO7tdajtqyP71sKDiQulIz6ic0z1xl0wdhUYk=" providerId="None" clId="Web-{51C1BD24-0DB8-4D27-89B7-1447A958C493}" dt="2025-03-12T01:42:09.317" v="24"/>
          <ac:spMkLst>
            <pc:docMk/>
            <pc:sldMk cId="1836386611" sldId="310"/>
            <ac:spMk id="16" creationId="{024A3058-1E89-FE82-78BA-4297B73E93BA}"/>
          </ac:spMkLst>
        </pc:spChg>
        <pc:spChg chg="del">
          <ac:chgData name="Hsueh-Ning Chao" userId="I32u27yO7tdajtqyP71sKDiQulIz6ic0z1xl0wdhUYk=" providerId="None" clId="Web-{51C1BD24-0DB8-4D27-89B7-1447A958C493}" dt="2025-03-12T01:42:09.317" v="23"/>
          <ac:spMkLst>
            <pc:docMk/>
            <pc:sldMk cId="1836386611" sldId="310"/>
            <ac:spMk id="17" creationId="{6F795680-AFE3-DBFD-567A-C48323812A2D}"/>
          </ac:spMkLst>
        </pc:spChg>
        <pc:spChg chg="del">
          <ac:chgData name="Hsueh-Ning Chao" userId="I32u27yO7tdajtqyP71sKDiQulIz6ic0z1xl0wdhUYk=" providerId="None" clId="Web-{51C1BD24-0DB8-4D27-89B7-1447A958C493}" dt="2025-03-12T01:42:09.317" v="21"/>
          <ac:spMkLst>
            <pc:docMk/>
            <pc:sldMk cId="1836386611" sldId="310"/>
            <ac:spMk id="19" creationId="{B54DB3DC-D82B-26E6-CDB8-D8B41EA97613}"/>
          </ac:spMkLst>
        </pc:spChg>
        <pc:picChg chg="add mod">
          <ac:chgData name="Hsueh-Ning Chao" userId="I32u27yO7tdajtqyP71sKDiQulIz6ic0z1xl0wdhUYk=" providerId="None" clId="Web-{51C1BD24-0DB8-4D27-89B7-1447A958C493}" dt="2025-03-12T01:42:23.333" v="32" actId="1076"/>
          <ac:picMkLst>
            <pc:docMk/>
            <pc:sldMk cId="1836386611" sldId="310"/>
            <ac:picMk id="3" creationId="{E7A09FB8-D520-48C9-301F-70C70BFD03F0}"/>
          </ac:picMkLst>
        </pc:picChg>
        <pc:cxnChg chg="del">
          <ac:chgData name="Hsueh-Ning Chao" userId="I32u27yO7tdajtqyP71sKDiQulIz6ic0z1xl0wdhUYk=" providerId="None" clId="Web-{51C1BD24-0DB8-4D27-89B7-1447A958C493}" dt="2025-03-12T01:42:09.317" v="28"/>
          <ac:cxnSpMkLst>
            <pc:docMk/>
            <pc:sldMk cId="1836386611" sldId="310"/>
            <ac:cxnSpMk id="11" creationId="{D1621CA8-C518-BE7A-3B9E-E769A01C5A05}"/>
          </ac:cxnSpMkLst>
        </pc:cxnChg>
        <pc:cxnChg chg="del">
          <ac:chgData name="Hsueh-Ning Chao" userId="I32u27yO7tdajtqyP71sKDiQulIz6ic0z1xl0wdhUYk=" providerId="None" clId="Web-{51C1BD24-0DB8-4D27-89B7-1447A958C493}" dt="2025-03-12T01:42:09.317" v="22"/>
          <ac:cxnSpMkLst>
            <pc:docMk/>
            <pc:sldMk cId="1836386611" sldId="310"/>
            <ac:cxnSpMk id="18" creationId="{9450CC74-27A2-2A55-C496-A04632946E87}"/>
          </ac:cxnSpMkLst>
        </pc:cxnChg>
      </pc:sldChg>
      <pc:sldChg chg="addSp delSp modSp add replId">
        <pc:chgData name="Hsueh-Ning Chao" userId="I32u27yO7tdajtqyP71sKDiQulIz6ic0z1xl0wdhUYk=" providerId="None" clId="Web-{51C1BD24-0DB8-4D27-89B7-1447A958C493}" dt="2025-03-12T01:43:15.426" v="46" actId="1076"/>
        <pc:sldMkLst>
          <pc:docMk/>
          <pc:sldMk cId="4173905453" sldId="311"/>
        </pc:sldMkLst>
        <pc:spChg chg="mod">
          <ac:chgData name="Hsueh-Ning Chao" userId="I32u27yO7tdajtqyP71sKDiQulIz6ic0z1xl0wdhUYk=" providerId="None" clId="Web-{51C1BD24-0DB8-4D27-89B7-1447A958C493}" dt="2025-03-12T01:42:41.958" v="41" actId="20577"/>
          <ac:spMkLst>
            <pc:docMk/>
            <pc:sldMk cId="4173905453" sldId="311"/>
            <ac:spMk id="2" creationId="{38A0467C-9C1B-7F2A-F59C-0078C3A1A06F}"/>
          </ac:spMkLst>
        </pc:spChg>
        <pc:picChg chg="del">
          <ac:chgData name="Hsueh-Ning Chao" userId="I32u27yO7tdajtqyP71sKDiQulIz6ic0z1xl0wdhUYk=" providerId="None" clId="Web-{51C1BD24-0DB8-4D27-89B7-1447A958C493}" dt="2025-03-12T01:42:42.676" v="42"/>
          <ac:picMkLst>
            <pc:docMk/>
            <pc:sldMk cId="4173905453" sldId="311"/>
            <ac:picMk id="3" creationId="{6AEBDECA-4D80-2896-FB3F-DEFC6F949CEA}"/>
          </ac:picMkLst>
        </pc:picChg>
        <pc:picChg chg="add mod">
          <ac:chgData name="Hsueh-Ning Chao" userId="I32u27yO7tdajtqyP71sKDiQulIz6ic0z1xl0wdhUYk=" providerId="None" clId="Web-{51C1BD24-0DB8-4D27-89B7-1447A958C493}" dt="2025-03-12T01:43:15.426" v="46" actId="1076"/>
          <ac:picMkLst>
            <pc:docMk/>
            <pc:sldMk cId="4173905453" sldId="311"/>
            <ac:picMk id="4" creationId="{C4D64AD7-9243-1FC0-6B24-E56943FE9C6F}"/>
          </ac:picMkLst>
        </pc:picChg>
      </pc:sldChg>
      <pc:sldChg chg="addSp delSp modSp add replId">
        <pc:chgData name="Hsueh-Ning Chao" userId="I32u27yO7tdajtqyP71sKDiQulIz6ic0z1xl0wdhUYk=" providerId="None" clId="Web-{51C1BD24-0DB8-4D27-89B7-1447A958C493}" dt="2025-03-12T02:10:35.293" v="555"/>
        <pc:sldMkLst>
          <pc:docMk/>
          <pc:sldMk cId="246112315" sldId="312"/>
        </pc:sldMkLst>
        <pc:spChg chg="mod">
          <ac:chgData name="Hsueh-Ning Chao" userId="I32u27yO7tdajtqyP71sKDiQulIz6ic0z1xl0wdhUYk=" providerId="None" clId="Web-{51C1BD24-0DB8-4D27-89B7-1447A958C493}" dt="2025-03-12T01:43:32.707" v="56" actId="20577"/>
          <ac:spMkLst>
            <pc:docMk/>
            <pc:sldMk cId="246112315" sldId="312"/>
            <ac:spMk id="2" creationId="{4BF21D23-23F0-2557-45C3-553FEAD3F463}"/>
          </ac:spMkLst>
        </pc:spChg>
        <pc:graphicFrameChg chg="add mod modGraphic">
          <ac:chgData name="Hsueh-Ning Chao" userId="I32u27yO7tdajtqyP71sKDiQulIz6ic0z1xl0wdhUYk=" providerId="None" clId="Web-{51C1BD24-0DB8-4D27-89B7-1447A958C493}" dt="2025-03-12T02:10:35.293" v="555"/>
          <ac:graphicFrameMkLst>
            <pc:docMk/>
            <pc:sldMk cId="246112315" sldId="312"/>
            <ac:graphicFrameMk id="4" creationId="{5B77699F-8E23-422F-D73A-0D65AB6D30F9}"/>
          </ac:graphicFrameMkLst>
        </pc:graphicFrameChg>
        <pc:picChg chg="del">
          <ac:chgData name="Hsueh-Ning Chao" userId="I32u27yO7tdajtqyP71sKDiQulIz6ic0z1xl0wdhUYk=" providerId="None" clId="Web-{51C1BD24-0DB8-4D27-89B7-1447A958C493}" dt="2025-03-12T01:43:33.895" v="57"/>
          <ac:picMkLst>
            <pc:docMk/>
            <pc:sldMk cId="246112315" sldId="312"/>
            <ac:picMk id="3" creationId="{5CB21420-5D36-24C0-23BD-FF897D251D6A}"/>
          </ac:picMkLst>
        </pc:picChg>
      </pc:sldChg>
    </pc:docChg>
  </pc:docChgLst>
  <pc:docChgLst>
    <pc:chgData name="Shih Min Lin" userId="EZMguJyP4QRPSMfRfjN+Y1sL5Ac+4RMpWotTWDpLLe0=" providerId="None" clId="Web-{2CA47238-F3EA-4436-8D93-DF35F624B649}"/>
    <pc:docChg chg="modSld">
      <pc:chgData name="Shih Min Lin" userId="EZMguJyP4QRPSMfRfjN+Y1sL5Ac+4RMpWotTWDpLLe0=" providerId="None" clId="Web-{2CA47238-F3EA-4436-8D93-DF35F624B649}" dt="2025-02-20T20:29:12.405" v="23" actId="1076"/>
      <pc:docMkLst>
        <pc:docMk/>
      </pc:docMkLst>
      <pc:sldChg chg="modSp modCm">
        <pc:chgData name="Shih Min Lin" userId="EZMguJyP4QRPSMfRfjN+Y1sL5Ac+4RMpWotTWDpLLe0=" providerId="None" clId="Web-{2CA47238-F3EA-4436-8D93-DF35F624B649}" dt="2025-02-20T20:29:12.405" v="23" actId="1076"/>
        <pc:sldMkLst>
          <pc:docMk/>
          <pc:sldMk cId="903857103" sldId="293"/>
        </pc:sldMkLst>
        <pc:spChg chg="mod">
          <ac:chgData name="Shih Min Lin" userId="EZMguJyP4QRPSMfRfjN+Y1sL5Ac+4RMpWotTWDpLLe0=" providerId="None" clId="Web-{2CA47238-F3EA-4436-8D93-DF35F624B649}" dt="2025-02-20T20:29:09.249" v="22" actId="1076"/>
          <ac:spMkLst>
            <pc:docMk/>
            <pc:sldMk cId="903857103" sldId="293"/>
            <ac:spMk id="42" creationId="{5EDD767A-4DE5-3607-650E-2576877D6448}"/>
          </ac:spMkLst>
        </pc:spChg>
        <pc:spChg chg="mod">
          <ac:chgData name="Shih Min Lin" userId="EZMguJyP4QRPSMfRfjN+Y1sL5Ac+4RMpWotTWDpLLe0=" providerId="None" clId="Web-{2CA47238-F3EA-4436-8D93-DF35F624B649}" dt="2025-02-20T20:29:12.405" v="23" actId="1076"/>
          <ac:spMkLst>
            <pc:docMk/>
            <pc:sldMk cId="903857103" sldId="293"/>
            <ac:spMk id="43" creationId="{8FB275D0-2D29-485B-3E5D-4C853CDFA029}"/>
          </ac:spMkLst>
        </pc:spChg>
        <pc:extLst>
          <p:ext xmlns:p="http://schemas.openxmlformats.org/presentationml/2006/main" uri="{D6D511B9-2390-475A-947B-AFAB55BFBCF1}">
            <pc226:cmChg xmlns:pc226="http://schemas.microsoft.com/office/powerpoint/2022/06/main/command" chg="mod">
              <pc226:chgData name="Shih Min Lin" userId="EZMguJyP4QRPSMfRfjN+Y1sL5Ac+4RMpWotTWDpLLe0=" providerId="None" clId="Web-{2CA47238-F3EA-4436-8D93-DF35F624B649}" dt="2025-02-20T20:28:54.452" v="12" actId="20577"/>
              <pc2:cmMkLst xmlns:pc2="http://schemas.microsoft.com/office/powerpoint/2019/9/main/command">
                <pc:docMk/>
                <pc:sldMk cId="903857103" sldId="293"/>
                <pc2:cmMk id="{CE2EE390-C04A-432F-A70E-3CB676050DEF}"/>
              </pc2:cmMkLst>
            </pc226:cmChg>
          </p:ext>
        </pc:extLst>
      </pc:sldChg>
    </pc:docChg>
  </pc:docChgLst>
  <pc:docChgLst>
    <pc:chgData name="Hsueh-Ning Chao" userId="I32u27yO7tdajtqyP71sKDiQulIz6ic0z1xl0wdhUYk=" providerId="None" clId="Web-{3C5F07CA-A087-4E41-BF09-F65F8A655370}"/>
    <pc:docChg chg="addSld modSld">
      <pc:chgData name="Hsueh-Ning Chao" userId="I32u27yO7tdajtqyP71sKDiQulIz6ic0z1xl0wdhUYk=" providerId="None" clId="Web-{3C5F07CA-A087-4E41-BF09-F65F8A655370}" dt="2025-02-11T21:03:26.546" v="33"/>
      <pc:docMkLst>
        <pc:docMk/>
      </pc:docMkLst>
      <pc:sldChg chg="addSp delSp modSp add replId">
        <pc:chgData name="Hsueh-Ning Chao" userId="I32u27yO7tdajtqyP71sKDiQulIz6ic0z1xl0wdhUYk=" providerId="None" clId="Web-{3C5F07CA-A087-4E41-BF09-F65F8A655370}" dt="2025-02-11T21:03:26.546" v="33"/>
        <pc:sldMkLst>
          <pc:docMk/>
          <pc:sldMk cId="4080146617" sldId="286"/>
        </pc:sldMkLst>
      </pc:sldChg>
    </pc:docChg>
  </pc:docChgLst>
  <pc:docChgLst>
    <pc:chgData name="Ananth Mohan" userId="0+ntHPCRoNBLvPdhBUzfljBEc8fje1ZhpS6eiRuEUeE=" providerId="None" clId="Web-{E0EA353D-15B8-4222-8948-E693286FFE36}"/>
    <pc:docChg chg="addSld delSld modSld sldOrd modSection">
      <pc:chgData name="Ananth Mohan" userId="0+ntHPCRoNBLvPdhBUzfljBEc8fje1ZhpS6eiRuEUeE=" providerId="None" clId="Web-{E0EA353D-15B8-4222-8948-E693286FFE36}" dt="2025-04-01T21:25:46.271" v="1187" actId="1076"/>
      <pc:docMkLst>
        <pc:docMk/>
      </pc:docMkLst>
      <pc:sldChg chg="ord">
        <pc:chgData name="Ananth Mohan" userId="0+ntHPCRoNBLvPdhBUzfljBEc8fje1ZhpS6eiRuEUeE=" providerId="None" clId="Web-{E0EA353D-15B8-4222-8948-E693286FFE36}" dt="2025-04-01T18:36:23.452" v="387"/>
        <pc:sldMkLst>
          <pc:docMk/>
          <pc:sldMk cId="582125539" sldId="275"/>
        </pc:sldMkLst>
      </pc:sldChg>
      <pc:sldChg chg="ord">
        <pc:chgData name="Ananth Mohan" userId="0+ntHPCRoNBLvPdhBUzfljBEc8fje1ZhpS6eiRuEUeE=" providerId="None" clId="Web-{E0EA353D-15B8-4222-8948-E693286FFE36}" dt="2025-04-01T19:44:31.141" v="395"/>
        <pc:sldMkLst>
          <pc:docMk/>
          <pc:sldMk cId="4104319456" sldId="313"/>
        </pc:sldMkLst>
      </pc:sldChg>
      <pc:sldChg chg="addSp delSp modSp">
        <pc:chgData name="Ananth Mohan" userId="0+ntHPCRoNBLvPdhBUzfljBEc8fje1ZhpS6eiRuEUeE=" providerId="None" clId="Web-{E0EA353D-15B8-4222-8948-E693286FFE36}" dt="2025-04-01T19:57:54.372" v="522" actId="20577"/>
        <pc:sldMkLst>
          <pc:docMk/>
          <pc:sldMk cId="1678082126" sldId="314"/>
        </pc:sldMkLst>
        <pc:spChg chg="mod topLvl">
          <ac:chgData name="Ananth Mohan" userId="0+ntHPCRoNBLvPdhBUzfljBEc8fje1ZhpS6eiRuEUeE=" providerId="None" clId="Web-{E0EA353D-15B8-4222-8948-E693286FFE36}" dt="2025-04-01T19:56:33.229" v="486"/>
          <ac:spMkLst>
            <pc:docMk/>
            <pc:sldMk cId="1678082126" sldId="314"/>
            <ac:spMk id="2" creationId="{A283394C-FDEF-EA9E-7F8E-3F4B6B4E281E}"/>
          </ac:spMkLst>
        </pc:spChg>
        <pc:spChg chg="add del mod">
          <ac:chgData name="Ananth Mohan" userId="0+ntHPCRoNBLvPdhBUzfljBEc8fje1ZhpS6eiRuEUeE=" providerId="None" clId="Web-{E0EA353D-15B8-4222-8948-E693286FFE36}" dt="2025-04-01T19:56:55.854" v="494"/>
          <ac:spMkLst>
            <pc:docMk/>
            <pc:sldMk cId="1678082126" sldId="314"/>
            <ac:spMk id="6" creationId="{BB6ACB13-17C6-78B0-68B6-9C802CB68E9D}"/>
          </ac:spMkLst>
        </pc:spChg>
        <pc:spChg chg="mod topLvl">
          <ac:chgData name="Ananth Mohan" userId="0+ntHPCRoNBLvPdhBUzfljBEc8fje1ZhpS6eiRuEUeE=" providerId="None" clId="Web-{E0EA353D-15B8-4222-8948-E693286FFE36}" dt="2025-04-01T19:56:33.151" v="483"/>
          <ac:spMkLst>
            <pc:docMk/>
            <pc:sldMk cId="1678082126" sldId="314"/>
            <ac:spMk id="9" creationId="{0A5CDE9A-3318-03D9-3159-91B8F9C09883}"/>
          </ac:spMkLst>
        </pc:spChg>
        <pc:spChg chg="mod topLvl">
          <ac:chgData name="Ananth Mohan" userId="0+ntHPCRoNBLvPdhBUzfljBEc8fje1ZhpS6eiRuEUeE=" providerId="None" clId="Web-{E0EA353D-15B8-4222-8948-E693286FFE36}" dt="2025-04-01T19:56:41.542" v="487" actId="14100"/>
          <ac:spMkLst>
            <pc:docMk/>
            <pc:sldMk cId="1678082126" sldId="314"/>
            <ac:spMk id="15" creationId="{49C74549-3C68-F281-4936-321BB39E0AAA}"/>
          </ac:spMkLst>
        </pc:spChg>
        <pc:spChg chg="mod topLvl">
          <ac:chgData name="Ananth Mohan" userId="0+ntHPCRoNBLvPdhBUzfljBEc8fje1ZhpS6eiRuEUeE=" providerId="None" clId="Web-{E0EA353D-15B8-4222-8948-E693286FFE36}" dt="2025-04-01T19:56:41.588" v="490" actId="14100"/>
          <ac:spMkLst>
            <pc:docMk/>
            <pc:sldMk cId="1678082126" sldId="314"/>
            <ac:spMk id="16" creationId="{CB30A098-AF97-EE89-117F-E7209EA65DD3}"/>
          </ac:spMkLst>
        </pc:spChg>
        <pc:spChg chg="mod topLvl">
          <ac:chgData name="Ananth Mohan" userId="0+ntHPCRoNBLvPdhBUzfljBEc8fje1ZhpS6eiRuEUeE=" providerId="None" clId="Web-{E0EA353D-15B8-4222-8948-E693286FFE36}" dt="2025-04-01T19:56:41.557" v="489" actId="14100"/>
          <ac:spMkLst>
            <pc:docMk/>
            <pc:sldMk cId="1678082126" sldId="314"/>
            <ac:spMk id="17" creationId="{A329EF8E-0D3B-6DC1-B5C0-4C3ED59840F9}"/>
          </ac:spMkLst>
        </pc:spChg>
        <pc:spChg chg="mod topLvl">
          <ac:chgData name="Ananth Mohan" userId="0+ntHPCRoNBLvPdhBUzfljBEc8fje1ZhpS6eiRuEUeE=" providerId="None" clId="Web-{E0EA353D-15B8-4222-8948-E693286FFE36}" dt="2025-04-01T19:56:41.542" v="488" actId="14100"/>
          <ac:spMkLst>
            <pc:docMk/>
            <pc:sldMk cId="1678082126" sldId="314"/>
            <ac:spMk id="18" creationId="{299A4907-64AA-138A-DD55-E9872A23C73F}"/>
          </ac:spMkLst>
        </pc:spChg>
        <pc:spChg chg="mod topLvl">
          <ac:chgData name="Ananth Mohan" userId="0+ntHPCRoNBLvPdhBUzfljBEc8fje1ZhpS6eiRuEUeE=" providerId="None" clId="Web-{E0EA353D-15B8-4222-8948-E693286FFE36}" dt="2025-04-01T19:56:33.197" v="485"/>
          <ac:spMkLst>
            <pc:docMk/>
            <pc:sldMk cId="1678082126" sldId="314"/>
            <ac:spMk id="19" creationId="{D5508E8A-966F-06D4-DC4A-36B88E9F836F}"/>
          </ac:spMkLst>
        </pc:spChg>
        <pc:spChg chg="mod topLvl">
          <ac:chgData name="Ananth Mohan" userId="0+ntHPCRoNBLvPdhBUzfljBEc8fje1ZhpS6eiRuEUeE=" providerId="None" clId="Web-{E0EA353D-15B8-4222-8948-E693286FFE36}" dt="2025-04-01T19:56:33.182" v="484"/>
          <ac:spMkLst>
            <pc:docMk/>
            <pc:sldMk cId="1678082126" sldId="314"/>
            <ac:spMk id="20" creationId="{655E77B7-6090-C5AD-A098-BE1E5FC05843}"/>
          </ac:spMkLst>
        </pc:spChg>
        <pc:spChg chg="add mod">
          <ac:chgData name="Ananth Mohan" userId="0+ntHPCRoNBLvPdhBUzfljBEc8fje1ZhpS6eiRuEUeE=" providerId="None" clId="Web-{E0EA353D-15B8-4222-8948-E693286FFE36}" dt="2025-04-01T19:57:54.372" v="522" actId="20577"/>
          <ac:spMkLst>
            <pc:docMk/>
            <pc:sldMk cId="1678082126" sldId="314"/>
            <ac:spMk id="21" creationId="{B6DF92C6-696D-FF88-4723-A776481BF119}"/>
          </ac:spMkLst>
        </pc:spChg>
        <pc:grpChg chg="add del mod">
          <ac:chgData name="Ananth Mohan" userId="0+ntHPCRoNBLvPdhBUzfljBEc8fje1ZhpS6eiRuEUeE=" providerId="None" clId="Web-{E0EA353D-15B8-4222-8948-E693286FFE36}" dt="2025-04-01T19:56:33.182" v="484"/>
          <ac:grpSpMkLst>
            <pc:docMk/>
            <pc:sldMk cId="1678082126" sldId="314"/>
            <ac:grpSpMk id="7" creationId="{491E324F-C271-4690-67EC-6ADA25633C75}"/>
          </ac:grpSpMkLst>
        </pc:grpChg>
        <pc:grpChg chg="add del mod">
          <ac:chgData name="Ananth Mohan" userId="0+ntHPCRoNBLvPdhBUzfljBEc8fje1ZhpS6eiRuEUeE=" providerId="None" clId="Web-{E0EA353D-15B8-4222-8948-E693286FFE36}" dt="2025-04-01T19:56:33.151" v="483"/>
          <ac:grpSpMkLst>
            <pc:docMk/>
            <pc:sldMk cId="1678082126" sldId="314"/>
            <ac:grpSpMk id="8" creationId="{8DA3103C-252F-939A-B97C-C79FD15D6229}"/>
          </ac:grpSpMkLst>
        </pc:grpChg>
        <pc:grpChg chg="add del mod">
          <ac:chgData name="Ananth Mohan" userId="0+ntHPCRoNBLvPdhBUzfljBEc8fje1ZhpS6eiRuEUeE=" providerId="None" clId="Web-{E0EA353D-15B8-4222-8948-E693286FFE36}" dt="2025-04-01T19:56:33.197" v="485"/>
          <ac:grpSpMkLst>
            <pc:docMk/>
            <pc:sldMk cId="1678082126" sldId="314"/>
            <ac:grpSpMk id="12" creationId="{6C9A1AED-A583-DA8C-F513-E3B3C3F99D8B}"/>
          </ac:grpSpMkLst>
        </pc:grpChg>
        <pc:grpChg chg="add del">
          <ac:chgData name="Ananth Mohan" userId="0+ntHPCRoNBLvPdhBUzfljBEc8fje1ZhpS6eiRuEUeE=" providerId="None" clId="Web-{E0EA353D-15B8-4222-8948-E693286FFE36}" dt="2025-04-01T19:56:03.697" v="478"/>
          <ac:grpSpMkLst>
            <pc:docMk/>
            <pc:sldMk cId="1678082126" sldId="314"/>
            <ac:grpSpMk id="13" creationId="{05949A8F-C053-2977-AA4C-9A78811571F7}"/>
          </ac:grpSpMkLst>
        </pc:grpChg>
        <pc:grpChg chg="add del">
          <ac:chgData name="Ananth Mohan" userId="0+ntHPCRoNBLvPdhBUzfljBEc8fje1ZhpS6eiRuEUeE=" providerId="None" clId="Web-{E0EA353D-15B8-4222-8948-E693286FFE36}" dt="2025-04-01T19:56:33.229" v="486"/>
          <ac:grpSpMkLst>
            <pc:docMk/>
            <pc:sldMk cId="1678082126" sldId="314"/>
            <ac:grpSpMk id="14" creationId="{C43A79F1-0C42-C44D-D1A0-F0B2DF9DFCCF}"/>
          </ac:grpSpMkLst>
        </pc:grpChg>
      </pc:sldChg>
      <pc:sldChg chg="delSp modSp ord">
        <pc:chgData name="Ananth Mohan" userId="0+ntHPCRoNBLvPdhBUzfljBEc8fje1ZhpS6eiRuEUeE=" providerId="None" clId="Web-{E0EA353D-15B8-4222-8948-E693286FFE36}" dt="2025-04-01T19:53:19.802" v="415" actId="20577"/>
        <pc:sldMkLst>
          <pc:docMk/>
          <pc:sldMk cId="176403920" sldId="315"/>
        </pc:sldMkLst>
        <pc:spChg chg="mod">
          <ac:chgData name="Ananth Mohan" userId="0+ntHPCRoNBLvPdhBUzfljBEc8fje1ZhpS6eiRuEUeE=" providerId="None" clId="Web-{E0EA353D-15B8-4222-8948-E693286FFE36}" dt="2025-04-01T19:53:19.802" v="415" actId="20577"/>
          <ac:spMkLst>
            <pc:docMk/>
            <pc:sldMk cId="176403920" sldId="315"/>
            <ac:spMk id="2" creationId="{8FD9EDDC-BE2E-2AE8-AC35-02A470B75E19}"/>
          </ac:spMkLst>
        </pc:spChg>
        <pc:spChg chg="del">
          <ac:chgData name="Ananth Mohan" userId="0+ntHPCRoNBLvPdhBUzfljBEc8fje1ZhpS6eiRuEUeE=" providerId="None" clId="Web-{E0EA353D-15B8-4222-8948-E693286FFE36}" dt="2025-04-01T19:43:54.812" v="388"/>
          <ac:spMkLst>
            <pc:docMk/>
            <pc:sldMk cId="176403920" sldId="315"/>
            <ac:spMk id="7" creationId="{BDD4CC5B-7BFD-66CA-26DD-568AE21C70A6}"/>
          </ac:spMkLst>
        </pc:spChg>
        <pc:graphicFrameChg chg="modGraphic">
          <ac:chgData name="Ananth Mohan" userId="0+ntHPCRoNBLvPdhBUzfljBEc8fje1ZhpS6eiRuEUeE=" providerId="None" clId="Web-{E0EA353D-15B8-4222-8948-E693286FFE36}" dt="2025-04-01T19:44:10.969" v="392"/>
          <ac:graphicFrameMkLst>
            <pc:docMk/>
            <pc:sldMk cId="176403920" sldId="315"/>
            <ac:graphicFrameMk id="12" creationId="{1BE06981-79EA-3B2F-6571-811EDCD78B80}"/>
          </ac:graphicFrameMkLst>
        </pc:graphicFrameChg>
        <pc:picChg chg="del">
          <ac:chgData name="Ananth Mohan" userId="0+ntHPCRoNBLvPdhBUzfljBEc8fje1ZhpS6eiRuEUeE=" providerId="None" clId="Web-{E0EA353D-15B8-4222-8948-E693286FFE36}" dt="2025-04-01T19:43:54.812" v="389"/>
          <ac:picMkLst>
            <pc:docMk/>
            <pc:sldMk cId="176403920" sldId="315"/>
            <ac:picMk id="3" creationId="{0DD743D0-3A35-84E3-C3A0-80075EFC09A5}"/>
          </ac:picMkLst>
        </pc:picChg>
        <pc:picChg chg="mod">
          <ac:chgData name="Ananth Mohan" userId="0+ntHPCRoNBLvPdhBUzfljBEc8fje1ZhpS6eiRuEUeE=" providerId="None" clId="Web-{E0EA353D-15B8-4222-8948-E693286FFE36}" dt="2025-04-01T19:44:19.407" v="393" actId="1076"/>
          <ac:picMkLst>
            <pc:docMk/>
            <pc:sldMk cId="176403920" sldId="315"/>
            <ac:picMk id="11" creationId="{EF887852-CA54-569A-5684-9A8DF7FBE2CA}"/>
          </ac:picMkLst>
        </pc:picChg>
      </pc:sldChg>
      <pc:sldChg chg="delSp modSp">
        <pc:chgData name="Ananth Mohan" userId="0+ntHPCRoNBLvPdhBUzfljBEc8fje1ZhpS6eiRuEUeE=" providerId="None" clId="Web-{E0EA353D-15B8-4222-8948-E693286FFE36}" dt="2025-04-01T21:22:44.329" v="1138"/>
        <pc:sldMkLst>
          <pc:docMk/>
          <pc:sldMk cId="2425371351" sldId="319"/>
        </pc:sldMkLst>
        <pc:spChg chg="del">
          <ac:chgData name="Ananth Mohan" userId="0+ntHPCRoNBLvPdhBUzfljBEc8fje1ZhpS6eiRuEUeE=" providerId="None" clId="Web-{E0EA353D-15B8-4222-8948-E693286FFE36}" dt="2025-04-01T21:22:44.329" v="1138"/>
          <ac:spMkLst>
            <pc:docMk/>
            <pc:sldMk cId="2425371351" sldId="319"/>
            <ac:spMk id="3" creationId="{547B8AAC-E0AE-F43E-5612-82419D1355A5}"/>
          </ac:spMkLst>
        </pc:spChg>
        <pc:spChg chg="del">
          <ac:chgData name="Ananth Mohan" userId="0+ntHPCRoNBLvPdhBUzfljBEc8fje1ZhpS6eiRuEUeE=" providerId="None" clId="Web-{E0EA353D-15B8-4222-8948-E693286FFE36}" dt="2025-04-01T21:16:16.595" v="1105"/>
          <ac:spMkLst>
            <pc:docMk/>
            <pc:sldMk cId="2425371351" sldId="319"/>
            <ac:spMk id="14" creationId="{5493DB63-B8CD-A821-305B-42A43EE5944E}"/>
          </ac:spMkLst>
        </pc:spChg>
        <pc:spChg chg="del">
          <ac:chgData name="Ananth Mohan" userId="0+ntHPCRoNBLvPdhBUzfljBEc8fje1ZhpS6eiRuEUeE=" providerId="None" clId="Web-{E0EA353D-15B8-4222-8948-E693286FFE36}" dt="2025-04-01T21:16:16.595" v="1104"/>
          <ac:spMkLst>
            <pc:docMk/>
            <pc:sldMk cId="2425371351" sldId="319"/>
            <ac:spMk id="16" creationId="{344A7A8C-2423-33BF-B018-D952E2AECA39}"/>
          </ac:spMkLst>
        </pc:spChg>
        <pc:spChg chg="del">
          <ac:chgData name="Ananth Mohan" userId="0+ntHPCRoNBLvPdhBUzfljBEc8fje1ZhpS6eiRuEUeE=" providerId="None" clId="Web-{E0EA353D-15B8-4222-8948-E693286FFE36}" dt="2025-04-01T21:16:16.595" v="1103"/>
          <ac:spMkLst>
            <pc:docMk/>
            <pc:sldMk cId="2425371351" sldId="319"/>
            <ac:spMk id="17" creationId="{018EF8B0-2F0C-A02B-86CD-32B84A8E30CD}"/>
          </ac:spMkLst>
        </pc:spChg>
        <pc:spChg chg="del">
          <ac:chgData name="Ananth Mohan" userId="0+ntHPCRoNBLvPdhBUzfljBEc8fje1ZhpS6eiRuEUeE=" providerId="None" clId="Web-{E0EA353D-15B8-4222-8948-E693286FFE36}" dt="2025-04-01T21:16:16.595" v="1102"/>
          <ac:spMkLst>
            <pc:docMk/>
            <pc:sldMk cId="2425371351" sldId="319"/>
            <ac:spMk id="18" creationId="{CEF21F44-C129-A148-18D9-D247C4048475}"/>
          </ac:spMkLst>
        </pc:spChg>
        <pc:spChg chg="del">
          <ac:chgData name="Ananth Mohan" userId="0+ntHPCRoNBLvPdhBUzfljBEc8fje1ZhpS6eiRuEUeE=" providerId="None" clId="Web-{E0EA353D-15B8-4222-8948-E693286FFE36}" dt="2025-04-01T21:21:59.109" v="1127"/>
          <ac:spMkLst>
            <pc:docMk/>
            <pc:sldMk cId="2425371351" sldId="319"/>
            <ac:spMk id="19" creationId="{8B7000CF-2B33-861B-E3CF-C1A50ABE074D}"/>
          </ac:spMkLst>
        </pc:spChg>
        <pc:spChg chg="del">
          <ac:chgData name="Ananth Mohan" userId="0+ntHPCRoNBLvPdhBUzfljBEc8fje1ZhpS6eiRuEUeE=" providerId="None" clId="Web-{E0EA353D-15B8-4222-8948-E693286FFE36}" dt="2025-04-01T21:21:59.109" v="1130"/>
          <ac:spMkLst>
            <pc:docMk/>
            <pc:sldMk cId="2425371351" sldId="319"/>
            <ac:spMk id="20" creationId="{C23F37FB-226C-322A-A7F6-2AEFE33EEB18}"/>
          </ac:spMkLst>
        </pc:spChg>
        <pc:spChg chg="del">
          <ac:chgData name="Ananth Mohan" userId="0+ntHPCRoNBLvPdhBUzfljBEc8fje1ZhpS6eiRuEUeE=" providerId="None" clId="Web-{E0EA353D-15B8-4222-8948-E693286FFE36}" dt="2025-04-01T21:21:59.109" v="1129"/>
          <ac:spMkLst>
            <pc:docMk/>
            <pc:sldMk cId="2425371351" sldId="319"/>
            <ac:spMk id="24" creationId="{2E49D5A8-5E88-E49A-8633-1BB791751E7C}"/>
          </ac:spMkLst>
        </pc:spChg>
        <pc:spChg chg="del">
          <ac:chgData name="Ananth Mohan" userId="0+ntHPCRoNBLvPdhBUzfljBEc8fje1ZhpS6eiRuEUeE=" providerId="None" clId="Web-{E0EA353D-15B8-4222-8948-E693286FFE36}" dt="2025-04-01T21:21:59.109" v="1128"/>
          <ac:spMkLst>
            <pc:docMk/>
            <pc:sldMk cId="2425371351" sldId="319"/>
            <ac:spMk id="25" creationId="{1F86C012-20B2-E864-0F1B-0F454C600FAA}"/>
          </ac:spMkLst>
        </pc:spChg>
        <pc:spChg chg="mod">
          <ac:chgData name="Ananth Mohan" userId="0+ntHPCRoNBLvPdhBUzfljBEc8fje1ZhpS6eiRuEUeE=" providerId="None" clId="Web-{E0EA353D-15B8-4222-8948-E693286FFE36}" dt="2025-04-01T21:17:34.754" v="1108" actId="20577"/>
          <ac:spMkLst>
            <pc:docMk/>
            <pc:sldMk cId="2425371351" sldId="319"/>
            <ac:spMk id="30" creationId="{755E3746-3A2A-39BA-FE57-1B03401682AB}"/>
          </ac:spMkLst>
        </pc:spChg>
      </pc:sldChg>
      <pc:sldChg chg="addSp modSp">
        <pc:chgData name="Ananth Mohan" userId="0+ntHPCRoNBLvPdhBUzfljBEc8fje1ZhpS6eiRuEUeE=" providerId="None" clId="Web-{E0EA353D-15B8-4222-8948-E693286FFE36}" dt="2025-04-01T21:06:43.346" v="805" actId="1076"/>
        <pc:sldMkLst>
          <pc:docMk/>
          <pc:sldMk cId="2200141053" sldId="320"/>
        </pc:sldMkLst>
        <pc:spChg chg="mod">
          <ac:chgData name="Ananth Mohan" userId="0+ntHPCRoNBLvPdhBUzfljBEc8fje1ZhpS6eiRuEUeE=" providerId="None" clId="Web-{E0EA353D-15B8-4222-8948-E693286FFE36}" dt="2025-04-01T20:01:17.408" v="691" actId="14100"/>
          <ac:spMkLst>
            <pc:docMk/>
            <pc:sldMk cId="2200141053" sldId="320"/>
            <ac:spMk id="2" creationId="{2923DC98-AB99-969D-A63B-B2D01A0D747D}"/>
          </ac:spMkLst>
        </pc:spChg>
        <pc:spChg chg="mod">
          <ac:chgData name="Ananth Mohan" userId="0+ntHPCRoNBLvPdhBUzfljBEc8fje1ZhpS6eiRuEUeE=" providerId="None" clId="Web-{E0EA353D-15B8-4222-8948-E693286FFE36}" dt="2025-04-01T21:04:52.468" v="799"/>
          <ac:spMkLst>
            <pc:docMk/>
            <pc:sldMk cId="2200141053" sldId="320"/>
            <ac:spMk id="7" creationId="{4A143CE2-4991-4CD5-7991-4726072FAB59}"/>
          </ac:spMkLst>
        </pc:spChg>
        <pc:spChg chg="mod">
          <ac:chgData name="Ananth Mohan" userId="0+ntHPCRoNBLvPdhBUzfljBEc8fje1ZhpS6eiRuEUeE=" providerId="None" clId="Web-{E0EA353D-15B8-4222-8948-E693286FFE36}" dt="2025-04-01T21:01:04.133" v="755"/>
          <ac:spMkLst>
            <pc:docMk/>
            <pc:sldMk cId="2200141053" sldId="320"/>
            <ac:spMk id="9" creationId="{D4D24ACA-35D8-D288-8AAC-600F49641C03}"/>
          </ac:spMkLst>
        </pc:spChg>
        <pc:spChg chg="mod">
          <ac:chgData name="Ananth Mohan" userId="0+ntHPCRoNBLvPdhBUzfljBEc8fje1ZhpS6eiRuEUeE=" providerId="None" clId="Web-{E0EA353D-15B8-4222-8948-E693286FFE36}" dt="2025-04-01T21:01:27.915" v="757"/>
          <ac:spMkLst>
            <pc:docMk/>
            <pc:sldMk cId="2200141053" sldId="320"/>
            <ac:spMk id="11" creationId="{918F676A-1F59-7E49-4ABD-D1962DA5A04F}"/>
          </ac:spMkLst>
        </pc:spChg>
        <pc:spChg chg="mod">
          <ac:chgData name="Ananth Mohan" userId="0+ntHPCRoNBLvPdhBUzfljBEc8fje1ZhpS6eiRuEUeE=" providerId="None" clId="Web-{E0EA353D-15B8-4222-8948-E693286FFE36}" dt="2025-04-01T21:01:40.462" v="758"/>
          <ac:spMkLst>
            <pc:docMk/>
            <pc:sldMk cId="2200141053" sldId="320"/>
            <ac:spMk id="21" creationId="{4B622FD2-308A-5D5B-FB8F-0C23D25A8F7E}"/>
          </ac:spMkLst>
        </pc:spChg>
        <pc:spChg chg="mod">
          <ac:chgData name="Ananth Mohan" userId="0+ntHPCRoNBLvPdhBUzfljBEc8fje1ZhpS6eiRuEUeE=" providerId="None" clId="Web-{E0EA353D-15B8-4222-8948-E693286FFE36}" dt="2025-04-01T21:02:39.026" v="761" actId="1076"/>
          <ac:spMkLst>
            <pc:docMk/>
            <pc:sldMk cId="2200141053" sldId="320"/>
            <ac:spMk id="22" creationId="{D6D9933E-4DAF-1217-8F5A-655676515F67}"/>
          </ac:spMkLst>
        </pc:spChg>
        <pc:spChg chg="mod">
          <ac:chgData name="Ananth Mohan" userId="0+ntHPCRoNBLvPdhBUzfljBEc8fje1ZhpS6eiRuEUeE=" providerId="None" clId="Web-{E0EA353D-15B8-4222-8948-E693286FFE36}" dt="2025-04-01T21:06:43.346" v="805" actId="1076"/>
          <ac:spMkLst>
            <pc:docMk/>
            <pc:sldMk cId="2200141053" sldId="320"/>
            <ac:spMk id="25" creationId="{C287C70D-781E-D503-4BD2-D27E95E4D53A}"/>
          </ac:spMkLst>
        </pc:spChg>
        <pc:spChg chg="mod">
          <ac:chgData name="Ananth Mohan" userId="0+ntHPCRoNBLvPdhBUzfljBEc8fje1ZhpS6eiRuEUeE=" providerId="None" clId="Web-{E0EA353D-15B8-4222-8948-E693286FFE36}" dt="2025-04-01T21:02:11.369" v="760" actId="1076"/>
          <ac:spMkLst>
            <pc:docMk/>
            <pc:sldMk cId="2200141053" sldId="320"/>
            <ac:spMk id="26" creationId="{DDE59B15-906D-77B8-AAF7-B739AC7F86CC}"/>
          </ac:spMkLst>
        </pc:spChg>
        <pc:spChg chg="mod">
          <ac:chgData name="Ananth Mohan" userId="0+ntHPCRoNBLvPdhBUzfljBEc8fje1ZhpS6eiRuEUeE=" providerId="None" clId="Web-{E0EA353D-15B8-4222-8948-E693286FFE36}" dt="2025-04-01T21:01:17.009" v="756"/>
          <ac:spMkLst>
            <pc:docMk/>
            <pc:sldMk cId="2200141053" sldId="320"/>
            <ac:spMk id="28" creationId="{FAC46AB4-488B-4E16-42D6-3A580CE0146F}"/>
          </ac:spMkLst>
        </pc:spChg>
        <pc:spChg chg="add mod">
          <ac:chgData name="Ananth Mohan" userId="0+ntHPCRoNBLvPdhBUzfljBEc8fje1ZhpS6eiRuEUeE=" providerId="None" clId="Web-{E0EA353D-15B8-4222-8948-E693286FFE36}" dt="2025-04-01T21:03:17.996" v="776" actId="1076"/>
          <ac:spMkLst>
            <pc:docMk/>
            <pc:sldMk cId="2200141053" sldId="320"/>
            <ac:spMk id="30" creationId="{53049282-AAB4-8C57-D6FB-B8AB9D251283}"/>
          </ac:spMkLst>
        </pc:spChg>
        <pc:spChg chg="mod ord">
          <ac:chgData name="Ananth Mohan" userId="0+ntHPCRoNBLvPdhBUzfljBEc8fje1ZhpS6eiRuEUeE=" providerId="None" clId="Web-{E0EA353D-15B8-4222-8948-E693286FFE36}" dt="2025-04-01T21:06:29.486" v="803"/>
          <ac:spMkLst>
            <pc:docMk/>
            <pc:sldMk cId="2200141053" sldId="320"/>
            <ac:spMk id="31" creationId="{9A2E5AB6-91ED-5D4A-94DD-CE1B8EE83CC8}"/>
          </ac:spMkLst>
        </pc:spChg>
        <pc:spChg chg="add mod">
          <ac:chgData name="Ananth Mohan" userId="0+ntHPCRoNBLvPdhBUzfljBEc8fje1ZhpS6eiRuEUeE=" providerId="None" clId="Web-{E0EA353D-15B8-4222-8948-E693286FFE36}" dt="2025-04-01T21:03:58.169" v="797" actId="1076"/>
          <ac:spMkLst>
            <pc:docMk/>
            <pc:sldMk cId="2200141053" sldId="320"/>
            <ac:spMk id="34" creationId="{A5E9DE4E-9FCD-B2E9-9E08-2A31C897FA03}"/>
          </ac:spMkLst>
        </pc:spChg>
        <pc:cxnChg chg="mod">
          <ac:chgData name="Ananth Mohan" userId="0+ntHPCRoNBLvPdhBUzfljBEc8fje1ZhpS6eiRuEUeE=" providerId="None" clId="Web-{E0EA353D-15B8-4222-8948-E693286FFE36}" dt="2025-04-01T21:06:02.501" v="801" actId="1076"/>
          <ac:cxnSpMkLst>
            <pc:docMk/>
            <pc:sldMk cId="2200141053" sldId="320"/>
            <ac:cxnSpMk id="14" creationId="{1C8C7BDE-A83C-7061-0961-5C5F1C3937FD}"/>
          </ac:cxnSpMkLst>
        </pc:cxnChg>
        <pc:cxnChg chg="mod">
          <ac:chgData name="Ananth Mohan" userId="0+ntHPCRoNBLvPdhBUzfljBEc8fje1ZhpS6eiRuEUeE=" providerId="None" clId="Web-{E0EA353D-15B8-4222-8948-E693286FFE36}" dt="2025-04-01T21:02:11.354" v="759" actId="1076"/>
          <ac:cxnSpMkLst>
            <pc:docMk/>
            <pc:sldMk cId="2200141053" sldId="320"/>
            <ac:cxnSpMk id="18" creationId="{8220B424-B60A-80D2-3838-A31BBAC1F1B4}"/>
          </ac:cxnSpMkLst>
        </pc:cxnChg>
      </pc:sldChg>
      <pc:sldChg chg="modSp">
        <pc:chgData name="Ananth Mohan" userId="0+ntHPCRoNBLvPdhBUzfljBEc8fje1ZhpS6eiRuEUeE=" providerId="None" clId="Web-{E0EA353D-15B8-4222-8948-E693286FFE36}" dt="2025-04-01T21:11:08.290" v="900"/>
        <pc:sldMkLst>
          <pc:docMk/>
          <pc:sldMk cId="3592011414" sldId="321"/>
        </pc:sldMkLst>
        <pc:spChg chg="mod">
          <ac:chgData name="Ananth Mohan" userId="0+ntHPCRoNBLvPdhBUzfljBEc8fje1ZhpS6eiRuEUeE=" providerId="None" clId="Web-{E0EA353D-15B8-4222-8948-E693286FFE36}" dt="2025-04-01T21:10:18.039" v="842" actId="20577"/>
          <ac:spMkLst>
            <pc:docMk/>
            <pc:sldMk cId="3592011414" sldId="321"/>
            <ac:spMk id="2" creationId="{CC66C3F8-A5B5-D924-6ABD-5EF4ECC500FE}"/>
          </ac:spMkLst>
        </pc:spChg>
        <pc:graphicFrameChg chg="mod modGraphic">
          <ac:chgData name="Ananth Mohan" userId="0+ntHPCRoNBLvPdhBUzfljBEc8fje1ZhpS6eiRuEUeE=" providerId="None" clId="Web-{E0EA353D-15B8-4222-8948-E693286FFE36}" dt="2025-04-01T21:11:08.290" v="900"/>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E0EA353D-15B8-4222-8948-E693286FFE36}" dt="2025-04-01T20:00:09.297" v="604" actId="20577"/>
        <pc:sldMkLst>
          <pc:docMk/>
          <pc:sldMk cId="773216494" sldId="333"/>
        </pc:sldMkLst>
        <pc:spChg chg="mod">
          <ac:chgData name="Ananth Mohan" userId="0+ntHPCRoNBLvPdhBUzfljBEc8fje1ZhpS6eiRuEUeE=" providerId="None" clId="Web-{E0EA353D-15B8-4222-8948-E693286FFE36}" dt="2025-04-01T19:59:16.296" v="565" actId="14100"/>
          <ac:spMkLst>
            <pc:docMk/>
            <pc:sldMk cId="773216494" sldId="333"/>
            <ac:spMk id="2" creationId="{6EF2D7B4-863B-4D4E-323A-EC5ECCA0C30C}"/>
          </ac:spMkLst>
        </pc:spChg>
        <pc:spChg chg="mod">
          <ac:chgData name="Ananth Mohan" userId="0+ntHPCRoNBLvPdhBUzfljBEc8fje1ZhpS6eiRuEUeE=" providerId="None" clId="Web-{E0EA353D-15B8-4222-8948-E693286FFE36}" dt="2025-04-01T20:00:09.297" v="604" actId="20577"/>
          <ac:spMkLst>
            <pc:docMk/>
            <pc:sldMk cId="773216494" sldId="333"/>
            <ac:spMk id="8" creationId="{6C6FB271-0827-7A45-DEEA-543280D59E28}"/>
          </ac:spMkLst>
        </pc:spChg>
      </pc:sldChg>
      <pc:sldChg chg="modSp">
        <pc:chgData name="Ananth Mohan" userId="0+ntHPCRoNBLvPdhBUzfljBEc8fje1ZhpS6eiRuEUeE=" providerId="None" clId="Web-{E0EA353D-15B8-4222-8948-E693286FFE36}" dt="2025-04-01T15:49:31.524" v="3" actId="20577"/>
        <pc:sldMkLst>
          <pc:docMk/>
          <pc:sldMk cId="1291342862" sldId="335"/>
        </pc:sldMkLst>
        <pc:spChg chg="mod">
          <ac:chgData name="Ananth Mohan" userId="0+ntHPCRoNBLvPdhBUzfljBEc8fje1ZhpS6eiRuEUeE=" providerId="None" clId="Web-{E0EA353D-15B8-4222-8948-E693286FFE36}" dt="2025-04-01T15:49:31.524" v="3" actId="20577"/>
          <ac:spMkLst>
            <pc:docMk/>
            <pc:sldMk cId="1291342862" sldId="335"/>
            <ac:spMk id="17" creationId="{CD15478D-C7D5-5746-F11B-DFBC33BF1E9A}"/>
          </ac:spMkLst>
        </pc:spChg>
      </pc:sldChg>
      <pc:sldChg chg="modSp">
        <pc:chgData name="Ananth Mohan" userId="0+ntHPCRoNBLvPdhBUzfljBEc8fje1ZhpS6eiRuEUeE=" providerId="None" clId="Web-{E0EA353D-15B8-4222-8948-E693286FFE36}" dt="2025-04-01T19:59:59.641" v="602" actId="20577"/>
        <pc:sldMkLst>
          <pc:docMk/>
          <pc:sldMk cId="2880087684" sldId="348"/>
        </pc:sldMkLst>
        <pc:spChg chg="mod">
          <ac:chgData name="Ananth Mohan" userId="0+ntHPCRoNBLvPdhBUzfljBEc8fje1ZhpS6eiRuEUeE=" providerId="None" clId="Web-{E0EA353D-15B8-4222-8948-E693286FFE36}" dt="2025-04-01T19:59:59.641" v="602" actId="20577"/>
          <ac:spMkLst>
            <pc:docMk/>
            <pc:sldMk cId="2880087684" sldId="348"/>
            <ac:spMk id="2" creationId="{D90EB400-F4EC-6607-7CF6-7C0C50430077}"/>
          </ac:spMkLst>
        </pc:spChg>
      </pc:sldChg>
      <pc:sldChg chg="addSp delSp modSp">
        <pc:chgData name="Ananth Mohan" userId="0+ntHPCRoNBLvPdhBUzfljBEc8fje1ZhpS6eiRuEUeE=" providerId="None" clId="Web-{E0EA353D-15B8-4222-8948-E693286FFE36}" dt="2025-04-01T20:00:33.923" v="652" actId="20577"/>
        <pc:sldMkLst>
          <pc:docMk/>
          <pc:sldMk cId="1810752695" sldId="350"/>
        </pc:sldMkLst>
        <pc:spChg chg="mod">
          <ac:chgData name="Ananth Mohan" userId="0+ntHPCRoNBLvPdhBUzfljBEc8fje1ZhpS6eiRuEUeE=" providerId="None" clId="Web-{E0EA353D-15B8-4222-8948-E693286FFE36}" dt="2025-04-01T20:00:33.923" v="652" actId="20577"/>
          <ac:spMkLst>
            <pc:docMk/>
            <pc:sldMk cId="1810752695" sldId="350"/>
            <ac:spMk id="2" creationId="{C5106CF3-C943-7D33-03A6-7FCA0567DEB7}"/>
          </ac:spMkLst>
        </pc:spChg>
        <pc:spChg chg="mod topLvl">
          <ac:chgData name="Ananth Mohan" userId="0+ntHPCRoNBLvPdhBUzfljBEc8fje1ZhpS6eiRuEUeE=" providerId="None" clId="Web-{E0EA353D-15B8-4222-8948-E693286FFE36}" dt="2025-04-01T17:07:33.124" v="380"/>
          <ac:spMkLst>
            <pc:docMk/>
            <pc:sldMk cId="1810752695" sldId="350"/>
            <ac:spMk id="9" creationId="{F05FABC5-02AF-171F-B93E-E13FDA0E1B5B}"/>
          </ac:spMkLst>
        </pc:spChg>
        <pc:spChg chg="topLvl">
          <ac:chgData name="Ananth Mohan" userId="0+ntHPCRoNBLvPdhBUzfljBEc8fje1ZhpS6eiRuEUeE=" providerId="None" clId="Web-{E0EA353D-15B8-4222-8948-E693286FFE36}" dt="2025-04-01T17:07:33.124" v="380"/>
          <ac:spMkLst>
            <pc:docMk/>
            <pc:sldMk cId="1810752695" sldId="350"/>
            <ac:spMk id="18" creationId="{2ED9818B-702A-450E-B472-3ADA08E0C471}"/>
          </ac:spMkLst>
        </pc:spChg>
        <pc:spChg chg="topLvl">
          <ac:chgData name="Ananth Mohan" userId="0+ntHPCRoNBLvPdhBUzfljBEc8fje1ZhpS6eiRuEUeE=" providerId="None" clId="Web-{E0EA353D-15B8-4222-8948-E693286FFE36}" dt="2025-04-01T17:07:33.124" v="380"/>
          <ac:spMkLst>
            <pc:docMk/>
            <pc:sldMk cId="1810752695" sldId="350"/>
            <ac:spMk id="22" creationId="{ED257BCF-0B36-34F2-6356-783CB58BA456}"/>
          </ac:spMkLst>
        </pc:spChg>
        <pc:spChg chg="topLvl">
          <ac:chgData name="Ananth Mohan" userId="0+ntHPCRoNBLvPdhBUzfljBEc8fje1ZhpS6eiRuEUeE=" providerId="None" clId="Web-{E0EA353D-15B8-4222-8948-E693286FFE36}" dt="2025-04-01T17:07:33.124" v="380"/>
          <ac:spMkLst>
            <pc:docMk/>
            <pc:sldMk cId="1810752695" sldId="350"/>
            <ac:spMk id="23" creationId="{9823AA71-B9CF-0BF5-E1D7-B24A7133B541}"/>
          </ac:spMkLst>
        </pc:spChg>
        <pc:spChg chg="topLvl">
          <ac:chgData name="Ananth Mohan" userId="0+ntHPCRoNBLvPdhBUzfljBEc8fje1ZhpS6eiRuEUeE=" providerId="None" clId="Web-{E0EA353D-15B8-4222-8948-E693286FFE36}" dt="2025-04-01T17:07:33.124" v="380"/>
          <ac:spMkLst>
            <pc:docMk/>
            <pc:sldMk cId="1810752695" sldId="350"/>
            <ac:spMk id="35" creationId="{FFC76662-F4E3-A915-929F-5CFDEBFAA018}"/>
          </ac:spMkLst>
        </pc:spChg>
        <pc:spChg chg="topLvl">
          <ac:chgData name="Ananth Mohan" userId="0+ntHPCRoNBLvPdhBUzfljBEc8fje1ZhpS6eiRuEUeE=" providerId="None" clId="Web-{E0EA353D-15B8-4222-8948-E693286FFE36}" dt="2025-04-01T17:07:33.124" v="380"/>
          <ac:spMkLst>
            <pc:docMk/>
            <pc:sldMk cId="1810752695" sldId="350"/>
            <ac:spMk id="41" creationId="{7309BC3A-97F7-0446-80CA-1E9FF233C0F0}"/>
          </ac:spMkLst>
        </pc:spChg>
        <pc:spChg chg="topLvl">
          <ac:chgData name="Ananth Mohan" userId="0+ntHPCRoNBLvPdhBUzfljBEc8fje1ZhpS6eiRuEUeE=" providerId="None" clId="Web-{E0EA353D-15B8-4222-8948-E693286FFE36}" dt="2025-04-01T17:07:33.124" v="380"/>
          <ac:spMkLst>
            <pc:docMk/>
            <pc:sldMk cId="1810752695" sldId="350"/>
            <ac:spMk id="42" creationId="{A5151387-2B0F-C9EC-2F4F-EA6D5820C036}"/>
          </ac:spMkLst>
        </pc:spChg>
        <pc:spChg chg="topLvl">
          <ac:chgData name="Ananth Mohan" userId="0+ntHPCRoNBLvPdhBUzfljBEc8fje1ZhpS6eiRuEUeE=" providerId="None" clId="Web-{E0EA353D-15B8-4222-8948-E693286FFE36}" dt="2025-04-01T17:07:33.124" v="380"/>
          <ac:spMkLst>
            <pc:docMk/>
            <pc:sldMk cId="1810752695" sldId="350"/>
            <ac:spMk id="43" creationId="{8647004C-5105-41BD-1E7A-54BB5808898B}"/>
          </ac:spMkLst>
        </pc:spChg>
        <pc:grpChg chg="add mod">
          <ac:chgData name="Ananth Mohan" userId="0+ntHPCRoNBLvPdhBUzfljBEc8fje1ZhpS6eiRuEUeE=" providerId="None" clId="Web-{E0EA353D-15B8-4222-8948-E693286FFE36}" dt="2025-04-01T17:07:26.374" v="379" actId="1076"/>
          <ac:grpSpMkLst>
            <pc:docMk/>
            <pc:sldMk cId="1810752695" sldId="350"/>
            <ac:grpSpMk id="3" creationId="{F53EA67C-8006-688E-D5A8-E80C6482ABD5}"/>
          </ac:grpSpMkLst>
        </pc:grpChg>
        <pc:picChg chg="topLvl">
          <ac:chgData name="Ananth Mohan" userId="0+ntHPCRoNBLvPdhBUzfljBEc8fje1ZhpS6eiRuEUeE=" providerId="None" clId="Web-{E0EA353D-15B8-4222-8948-E693286FFE36}" dt="2025-04-01T17:07:33.124" v="380"/>
          <ac:picMkLst>
            <pc:docMk/>
            <pc:sldMk cId="1810752695" sldId="350"/>
            <ac:picMk id="12" creationId="{8AC36A16-51D1-701A-C47C-327B50207829}"/>
          </ac:picMkLst>
        </pc:picChg>
        <pc:picChg chg="topLvl">
          <ac:chgData name="Ananth Mohan" userId="0+ntHPCRoNBLvPdhBUzfljBEc8fje1ZhpS6eiRuEUeE=" providerId="None" clId="Web-{E0EA353D-15B8-4222-8948-E693286FFE36}" dt="2025-04-01T17:07:33.124" v="380"/>
          <ac:picMkLst>
            <pc:docMk/>
            <pc:sldMk cId="1810752695" sldId="350"/>
            <ac:picMk id="20" creationId="{D18477DF-D833-6E28-6F68-5C1C4EDAFCFB}"/>
          </ac:picMkLst>
        </pc:picChg>
      </pc:sldChg>
      <pc:sldChg chg="addSp delSp modSp new">
        <pc:chgData name="Ananth Mohan" userId="0+ntHPCRoNBLvPdhBUzfljBEc8fje1ZhpS6eiRuEUeE=" providerId="None" clId="Web-{E0EA353D-15B8-4222-8948-E693286FFE36}" dt="2025-04-01T17:05:10.734" v="375" actId="1076"/>
        <pc:sldMkLst>
          <pc:docMk/>
          <pc:sldMk cId="3246266729" sldId="352"/>
        </pc:sldMkLst>
        <pc:spChg chg="mod">
          <ac:chgData name="Ananth Mohan" userId="0+ntHPCRoNBLvPdhBUzfljBEc8fje1ZhpS6eiRuEUeE=" providerId="None" clId="Web-{E0EA353D-15B8-4222-8948-E693286FFE36}" dt="2025-04-01T15:51:02.431" v="4" actId="20577"/>
          <ac:spMkLst>
            <pc:docMk/>
            <pc:sldMk cId="3246266729" sldId="352"/>
            <ac:spMk id="2" creationId="{011FF535-FC51-0A7B-E9E6-AC09FF43151B}"/>
          </ac:spMkLst>
        </pc:spChg>
        <pc:spChg chg="del">
          <ac:chgData name="Ananth Mohan" userId="0+ntHPCRoNBLvPdhBUzfljBEc8fje1ZhpS6eiRuEUeE=" providerId="None" clId="Web-{E0EA353D-15B8-4222-8948-E693286FFE36}" dt="2025-04-01T16:25:26.777" v="19"/>
          <ac:spMkLst>
            <pc:docMk/>
            <pc:sldMk cId="3246266729" sldId="352"/>
            <ac:spMk id="3" creationId="{AF215D9E-7C47-4B85-7DAB-A44F1BF08AA1}"/>
          </ac:spMkLst>
        </pc:spChg>
        <pc:spChg chg="del mod">
          <ac:chgData name="Ananth Mohan" userId="0+ntHPCRoNBLvPdhBUzfljBEc8fje1ZhpS6eiRuEUeE=" providerId="None" clId="Web-{E0EA353D-15B8-4222-8948-E693286FFE36}" dt="2025-04-01T16:26:20.840" v="33"/>
          <ac:spMkLst>
            <pc:docMk/>
            <pc:sldMk cId="3246266729" sldId="352"/>
            <ac:spMk id="4" creationId="{B551F190-B217-FC55-5F2A-C07396B8D390}"/>
          </ac:spMkLst>
        </pc:spChg>
        <pc:spChg chg="add del mod">
          <ac:chgData name="Ananth Mohan" userId="0+ntHPCRoNBLvPdhBUzfljBEc8fje1ZhpS6eiRuEUeE=" providerId="None" clId="Web-{E0EA353D-15B8-4222-8948-E693286FFE36}" dt="2025-04-01T16:57:41.921" v="261"/>
          <ac:spMkLst>
            <pc:docMk/>
            <pc:sldMk cId="3246266729" sldId="352"/>
            <ac:spMk id="8" creationId="{66323D94-B8AB-5F34-E2ED-067668060EDF}"/>
          </ac:spMkLst>
        </pc:spChg>
        <pc:spChg chg="add mod">
          <ac:chgData name="Ananth Mohan" userId="0+ntHPCRoNBLvPdhBUzfljBEc8fje1ZhpS6eiRuEUeE=" providerId="None" clId="Web-{E0EA353D-15B8-4222-8948-E693286FFE36}" dt="2025-04-01T17:04:18.171" v="360" actId="20577"/>
          <ac:spMkLst>
            <pc:docMk/>
            <pc:sldMk cId="3246266729" sldId="352"/>
            <ac:spMk id="10" creationId="{6169D8C3-A3D7-DD64-C8B9-04AD433AA6BA}"/>
          </ac:spMkLst>
        </pc:spChg>
        <pc:spChg chg="add mod">
          <ac:chgData name="Ananth Mohan" userId="0+ntHPCRoNBLvPdhBUzfljBEc8fje1ZhpS6eiRuEUeE=" providerId="None" clId="Web-{E0EA353D-15B8-4222-8948-E693286FFE36}" dt="2025-04-01T17:02:44.296" v="348" actId="14100"/>
          <ac:spMkLst>
            <pc:docMk/>
            <pc:sldMk cId="3246266729" sldId="352"/>
            <ac:spMk id="12" creationId="{39CD5BDB-9F83-6A74-FA32-0D8231BCC895}"/>
          </ac:spMkLst>
        </pc:spChg>
        <pc:spChg chg="add del mod">
          <ac:chgData name="Ananth Mohan" userId="0+ntHPCRoNBLvPdhBUzfljBEc8fje1ZhpS6eiRuEUeE=" providerId="None" clId="Web-{E0EA353D-15B8-4222-8948-E693286FFE36}" dt="2025-04-01T16:26:24.512" v="34"/>
          <ac:spMkLst>
            <pc:docMk/>
            <pc:sldMk cId="3246266729" sldId="352"/>
            <ac:spMk id="20" creationId="{9BDFD7B5-56CD-AFC9-21E9-448BC5BB47DB}"/>
          </ac:spMkLst>
        </pc:spChg>
        <pc:spChg chg="add del mod">
          <ac:chgData name="Ananth Mohan" userId="0+ntHPCRoNBLvPdhBUzfljBEc8fje1ZhpS6eiRuEUeE=" providerId="None" clId="Web-{E0EA353D-15B8-4222-8948-E693286FFE36}" dt="2025-04-01T16:50:24.936" v="116"/>
          <ac:spMkLst>
            <pc:docMk/>
            <pc:sldMk cId="3246266729" sldId="352"/>
            <ac:spMk id="21" creationId="{7CF7346A-6CF6-7AC9-DCA1-28380627A49B}"/>
          </ac:spMkLst>
        </pc:spChg>
        <pc:spChg chg="add del mod">
          <ac:chgData name="Ananth Mohan" userId="0+ntHPCRoNBLvPdhBUzfljBEc8fje1ZhpS6eiRuEUeE=" providerId="None" clId="Web-{E0EA353D-15B8-4222-8948-E693286FFE36}" dt="2025-04-01T16:50:24.936" v="115"/>
          <ac:spMkLst>
            <pc:docMk/>
            <pc:sldMk cId="3246266729" sldId="352"/>
            <ac:spMk id="22" creationId="{2902AAAF-6370-82A7-17E3-CFE5A4F9EA45}"/>
          </ac:spMkLst>
        </pc:spChg>
        <pc:spChg chg="add mod">
          <ac:chgData name="Ananth Mohan" userId="0+ntHPCRoNBLvPdhBUzfljBEc8fje1ZhpS6eiRuEUeE=" providerId="None" clId="Web-{E0EA353D-15B8-4222-8948-E693286FFE36}" dt="2025-04-01T17:04:19.359" v="361" actId="20577"/>
          <ac:spMkLst>
            <pc:docMk/>
            <pc:sldMk cId="3246266729" sldId="352"/>
            <ac:spMk id="23" creationId="{76B57837-7127-5755-9D48-6ED469489B8E}"/>
          </ac:spMkLst>
        </pc:spChg>
        <pc:spChg chg="add mod">
          <ac:chgData name="Ananth Mohan" userId="0+ntHPCRoNBLvPdhBUzfljBEc8fje1ZhpS6eiRuEUeE=" providerId="None" clId="Web-{E0EA353D-15B8-4222-8948-E693286FFE36}" dt="2025-04-01T16:55:12.905" v="181" actId="1076"/>
          <ac:spMkLst>
            <pc:docMk/>
            <pc:sldMk cId="3246266729" sldId="352"/>
            <ac:spMk id="28" creationId="{899DD9C6-61A7-4F3A-B81E-63A98F0EECB5}"/>
          </ac:spMkLst>
        </pc:spChg>
        <pc:spChg chg="add mod">
          <ac:chgData name="Ananth Mohan" userId="0+ntHPCRoNBLvPdhBUzfljBEc8fje1ZhpS6eiRuEUeE=" providerId="None" clId="Web-{E0EA353D-15B8-4222-8948-E693286FFE36}" dt="2025-04-01T17:04:34.640" v="369" actId="20577"/>
          <ac:spMkLst>
            <pc:docMk/>
            <pc:sldMk cId="3246266729" sldId="352"/>
            <ac:spMk id="29" creationId="{92973171-DAEE-BB4C-3A5A-E26CA1709451}"/>
          </ac:spMkLst>
        </pc:spChg>
        <pc:spChg chg="add mod">
          <ac:chgData name="Ananth Mohan" userId="0+ntHPCRoNBLvPdhBUzfljBEc8fje1ZhpS6eiRuEUeE=" providerId="None" clId="Web-{E0EA353D-15B8-4222-8948-E693286FFE36}" dt="2025-04-01T17:05:10.734" v="375" actId="1076"/>
          <ac:spMkLst>
            <pc:docMk/>
            <pc:sldMk cId="3246266729" sldId="352"/>
            <ac:spMk id="30" creationId="{CCC617F0-6126-D103-E9B4-9A68BCFF38F4}"/>
          </ac:spMkLst>
        </pc:spChg>
        <pc:picChg chg="add del mod">
          <ac:chgData name="Ananth Mohan" userId="0+ntHPCRoNBLvPdhBUzfljBEc8fje1ZhpS6eiRuEUeE=" providerId="None" clId="Web-{E0EA353D-15B8-4222-8948-E693286FFE36}" dt="2025-04-01T16:45:40.966" v="100"/>
          <ac:picMkLst>
            <pc:docMk/>
            <pc:sldMk cId="3246266729" sldId="352"/>
            <ac:picMk id="14" creationId="{FEF5EE29-37B1-C094-FC25-CA30415F85AB}"/>
          </ac:picMkLst>
        </pc:picChg>
        <pc:picChg chg="add del mod">
          <ac:chgData name="Ananth Mohan" userId="0+ntHPCRoNBLvPdhBUzfljBEc8fje1ZhpS6eiRuEUeE=" providerId="None" clId="Web-{E0EA353D-15B8-4222-8948-E693286FFE36}" dt="2025-04-01T16:47:09.357" v="113"/>
          <ac:picMkLst>
            <pc:docMk/>
            <pc:sldMk cId="3246266729" sldId="352"/>
            <ac:picMk id="16" creationId="{CC8D6FEA-B8C1-3771-93E7-23412BDCEF96}"/>
          </ac:picMkLst>
        </pc:picChg>
        <pc:picChg chg="add del mod">
          <ac:chgData name="Ananth Mohan" userId="0+ntHPCRoNBLvPdhBUzfljBEc8fje1ZhpS6eiRuEUeE=" providerId="None" clId="Web-{E0EA353D-15B8-4222-8948-E693286FFE36}" dt="2025-04-01T16:57:41.921" v="260"/>
          <ac:picMkLst>
            <pc:docMk/>
            <pc:sldMk cId="3246266729" sldId="352"/>
            <ac:picMk id="18" creationId="{29029CC9-1EC3-9DE0-C51B-04396F979B04}"/>
          </ac:picMkLst>
        </pc:picChg>
        <pc:picChg chg="add del mod">
          <ac:chgData name="Ananth Mohan" userId="0+ntHPCRoNBLvPdhBUzfljBEc8fje1ZhpS6eiRuEUeE=" providerId="None" clId="Web-{E0EA353D-15B8-4222-8948-E693286FFE36}" dt="2025-04-01T16:46:10.763" v="102"/>
          <ac:picMkLst>
            <pc:docMk/>
            <pc:sldMk cId="3246266729" sldId="352"/>
            <ac:picMk id="24" creationId="{B8942545-FB0D-CACF-6A38-4A831913C103}"/>
          </ac:picMkLst>
        </pc:picChg>
        <pc:picChg chg="add mod">
          <ac:chgData name="Ananth Mohan" userId="0+ntHPCRoNBLvPdhBUzfljBEc8fje1ZhpS6eiRuEUeE=" providerId="None" clId="Web-{E0EA353D-15B8-4222-8948-E693286FFE36}" dt="2025-04-01T17:02:13.780" v="332" actId="1076"/>
          <ac:picMkLst>
            <pc:docMk/>
            <pc:sldMk cId="3246266729" sldId="352"/>
            <ac:picMk id="25" creationId="{192E8CCC-A7DB-9389-3E0A-A52BAD8D0BFB}"/>
          </ac:picMkLst>
        </pc:picChg>
        <pc:picChg chg="add mod">
          <ac:chgData name="Ananth Mohan" userId="0+ntHPCRoNBLvPdhBUzfljBEc8fje1ZhpS6eiRuEUeE=" providerId="None" clId="Web-{E0EA353D-15B8-4222-8948-E693286FFE36}" dt="2025-04-01T17:02:13.765" v="331" actId="1076"/>
          <ac:picMkLst>
            <pc:docMk/>
            <pc:sldMk cId="3246266729" sldId="352"/>
            <ac:picMk id="26" creationId="{8B81AE41-1D65-A4C1-6679-83B9834B0EC6}"/>
          </ac:picMkLst>
        </pc:picChg>
        <pc:picChg chg="add mod">
          <ac:chgData name="Ananth Mohan" userId="0+ntHPCRoNBLvPdhBUzfljBEc8fje1ZhpS6eiRuEUeE=" providerId="None" clId="Web-{E0EA353D-15B8-4222-8948-E693286FFE36}" dt="2025-04-01T16:55:12.889" v="180" actId="1076"/>
          <ac:picMkLst>
            <pc:docMk/>
            <pc:sldMk cId="3246266729" sldId="352"/>
            <ac:picMk id="27" creationId="{8B932C85-DBB7-FD19-AE67-5DC8D1468387}"/>
          </ac:picMkLst>
        </pc:picChg>
      </pc:sldChg>
      <pc:sldChg chg="addSp delSp modSp new">
        <pc:chgData name="Ananth Mohan" userId="0+ntHPCRoNBLvPdhBUzfljBEc8fje1ZhpS6eiRuEUeE=" providerId="None" clId="Web-{E0EA353D-15B8-4222-8948-E693286FFE36}" dt="2025-04-01T21:25:46.271" v="1187" actId="1076"/>
        <pc:sldMkLst>
          <pc:docMk/>
          <pc:sldMk cId="1177082937" sldId="356"/>
        </pc:sldMkLst>
        <pc:spChg chg="mod">
          <ac:chgData name="Ananth Mohan" userId="0+ntHPCRoNBLvPdhBUzfljBEc8fje1ZhpS6eiRuEUeE=" providerId="None" clId="Web-{E0EA353D-15B8-4222-8948-E693286FFE36}" dt="2025-04-01T21:16:01.173" v="1101" actId="20577"/>
          <ac:spMkLst>
            <pc:docMk/>
            <pc:sldMk cId="1177082937" sldId="356"/>
            <ac:spMk id="2" creationId="{A35ED081-9686-BAA1-14BF-706D540D5DB6}"/>
          </ac:spMkLst>
        </pc:spChg>
        <pc:spChg chg="del">
          <ac:chgData name="Ananth Mohan" userId="0+ntHPCRoNBLvPdhBUzfljBEc8fje1ZhpS6eiRuEUeE=" providerId="None" clId="Web-{E0EA353D-15B8-4222-8948-E693286FFE36}" dt="2025-04-01T21:11:59.370" v="905"/>
          <ac:spMkLst>
            <pc:docMk/>
            <pc:sldMk cId="1177082937" sldId="356"/>
            <ac:spMk id="3" creationId="{9689020A-CA51-B0C1-DE50-1066C8355B85}"/>
          </ac:spMkLst>
        </pc:spChg>
        <pc:spChg chg="del">
          <ac:chgData name="Ananth Mohan" userId="0+ntHPCRoNBLvPdhBUzfljBEc8fje1ZhpS6eiRuEUeE=" providerId="None" clId="Web-{E0EA353D-15B8-4222-8948-E693286FFE36}" dt="2025-04-01T21:11:59.370" v="904"/>
          <ac:spMkLst>
            <pc:docMk/>
            <pc:sldMk cId="1177082937" sldId="356"/>
            <ac:spMk id="4" creationId="{CA94F453-A39D-94FE-BF3A-8F30471DEBB0}"/>
          </ac:spMkLst>
        </pc:spChg>
        <pc:spChg chg="add mod">
          <ac:chgData name="Ananth Mohan" userId="0+ntHPCRoNBLvPdhBUzfljBEc8fje1ZhpS6eiRuEUeE=" providerId="None" clId="Web-{E0EA353D-15B8-4222-8948-E693286FFE36}" dt="2025-04-01T21:24:28.441" v="1172"/>
          <ac:spMkLst>
            <pc:docMk/>
            <pc:sldMk cId="1177082937" sldId="356"/>
            <ac:spMk id="8" creationId="{A5EBE934-738A-1E48-3E0F-27ABA01AF2E0}"/>
          </ac:spMkLst>
        </pc:spChg>
        <pc:spChg chg="add mod">
          <ac:chgData name="Ananth Mohan" userId="0+ntHPCRoNBLvPdhBUzfljBEc8fje1ZhpS6eiRuEUeE=" providerId="None" clId="Web-{E0EA353D-15B8-4222-8948-E693286FFE36}" dt="2025-04-01T21:24:28.472" v="1173"/>
          <ac:spMkLst>
            <pc:docMk/>
            <pc:sldMk cId="1177082937" sldId="356"/>
            <ac:spMk id="10" creationId="{ED246EFB-52E8-AA17-F3A8-15BDC3045AAF}"/>
          </ac:spMkLst>
        </pc:spChg>
        <pc:spChg chg="add mod">
          <ac:chgData name="Ananth Mohan" userId="0+ntHPCRoNBLvPdhBUzfljBEc8fje1ZhpS6eiRuEUeE=" providerId="None" clId="Web-{E0EA353D-15B8-4222-8948-E693286FFE36}" dt="2025-04-01T21:24:28.504" v="1174"/>
          <ac:spMkLst>
            <pc:docMk/>
            <pc:sldMk cId="1177082937" sldId="356"/>
            <ac:spMk id="12" creationId="{5DC4046A-9C4B-26BE-945B-E4A85E6E8E38}"/>
          </ac:spMkLst>
        </pc:spChg>
        <pc:spChg chg="add mod">
          <ac:chgData name="Ananth Mohan" userId="0+ntHPCRoNBLvPdhBUzfljBEc8fje1ZhpS6eiRuEUeE=" providerId="None" clId="Web-{E0EA353D-15B8-4222-8948-E693286FFE36}" dt="2025-04-01T21:24:28.519" v="1175"/>
          <ac:spMkLst>
            <pc:docMk/>
            <pc:sldMk cId="1177082937" sldId="356"/>
            <ac:spMk id="14" creationId="{D0667127-C4EE-4FE2-B101-C35CF4270DF3}"/>
          </ac:spMkLst>
        </pc:spChg>
        <pc:spChg chg="add mod">
          <ac:chgData name="Ananth Mohan" userId="0+ntHPCRoNBLvPdhBUzfljBEc8fje1ZhpS6eiRuEUeE=" providerId="None" clId="Web-{E0EA353D-15B8-4222-8948-E693286FFE36}" dt="2025-04-01T21:24:37.988" v="1177" actId="1076"/>
          <ac:spMkLst>
            <pc:docMk/>
            <pc:sldMk cId="1177082937" sldId="356"/>
            <ac:spMk id="15" creationId="{6807E7C1-2B20-7E99-D193-A7DC89E206A2}"/>
          </ac:spMkLst>
        </pc:spChg>
        <pc:spChg chg="add mod">
          <ac:chgData name="Ananth Mohan" userId="0+ntHPCRoNBLvPdhBUzfljBEc8fje1ZhpS6eiRuEUeE=" providerId="None" clId="Web-{E0EA353D-15B8-4222-8948-E693286FFE36}" dt="2025-04-01T21:20:12.122" v="1116" actId="1076"/>
          <ac:spMkLst>
            <pc:docMk/>
            <pc:sldMk cId="1177082937" sldId="356"/>
            <ac:spMk id="16" creationId="{EB51EE3C-361A-80AD-C368-DB76918694E6}"/>
          </ac:spMkLst>
        </pc:spChg>
        <pc:spChg chg="add mod">
          <ac:chgData name="Ananth Mohan" userId="0+ntHPCRoNBLvPdhBUzfljBEc8fje1ZhpS6eiRuEUeE=" providerId="None" clId="Web-{E0EA353D-15B8-4222-8948-E693286FFE36}" dt="2025-04-01T21:20:12.122" v="1117" actId="1076"/>
          <ac:spMkLst>
            <pc:docMk/>
            <pc:sldMk cId="1177082937" sldId="356"/>
            <ac:spMk id="17" creationId="{1C0FC311-FFC8-1CF6-4E87-9671750FD4EA}"/>
          </ac:spMkLst>
        </pc:spChg>
        <pc:spChg chg="add mod">
          <ac:chgData name="Ananth Mohan" userId="0+ntHPCRoNBLvPdhBUzfljBEc8fje1ZhpS6eiRuEUeE=" providerId="None" clId="Web-{E0EA353D-15B8-4222-8948-E693286FFE36}" dt="2025-04-01T21:23:32.252" v="1160" actId="1076"/>
          <ac:spMkLst>
            <pc:docMk/>
            <pc:sldMk cId="1177082937" sldId="356"/>
            <ac:spMk id="18" creationId="{6F7EBA71-01AE-4B05-CD8C-956F75BDF100}"/>
          </ac:spMkLst>
        </pc:spChg>
        <pc:spChg chg="add mod">
          <ac:chgData name="Ananth Mohan" userId="0+ntHPCRoNBLvPdhBUzfljBEc8fje1ZhpS6eiRuEUeE=" providerId="None" clId="Web-{E0EA353D-15B8-4222-8948-E693286FFE36}" dt="2025-04-01T21:20:12.153" v="1119" actId="1076"/>
          <ac:spMkLst>
            <pc:docMk/>
            <pc:sldMk cId="1177082937" sldId="356"/>
            <ac:spMk id="19" creationId="{3ADC5234-3A3D-3584-63CE-B4033FC80933}"/>
          </ac:spMkLst>
        </pc:spChg>
        <pc:spChg chg="add del">
          <ac:chgData name="Ananth Mohan" userId="0+ntHPCRoNBLvPdhBUzfljBEc8fje1ZhpS6eiRuEUeE=" providerId="None" clId="Web-{E0EA353D-15B8-4222-8948-E693286FFE36}" dt="2025-04-01T21:20:28.606" v="1122"/>
          <ac:spMkLst>
            <pc:docMk/>
            <pc:sldMk cId="1177082937" sldId="356"/>
            <ac:spMk id="21" creationId="{8A19BA8E-944A-3F5B-59F2-1D06823D747A}"/>
          </ac:spMkLst>
        </pc:spChg>
        <pc:spChg chg="add mod">
          <ac:chgData name="Ananth Mohan" userId="0+ntHPCRoNBLvPdhBUzfljBEc8fje1ZhpS6eiRuEUeE=" providerId="None" clId="Web-{E0EA353D-15B8-4222-8948-E693286FFE36}" dt="2025-04-01T21:23:15.955" v="1158" actId="1076"/>
          <ac:spMkLst>
            <pc:docMk/>
            <pc:sldMk cId="1177082937" sldId="356"/>
            <ac:spMk id="23" creationId="{C2F84796-FE88-279D-B31F-3D67B4CCBFB7}"/>
          </ac:spMkLst>
        </pc:spChg>
        <pc:spChg chg="add mod">
          <ac:chgData name="Ananth Mohan" userId="0+ntHPCRoNBLvPdhBUzfljBEc8fje1ZhpS6eiRuEUeE=" providerId="None" clId="Web-{E0EA353D-15B8-4222-8948-E693286FFE36}" dt="2025-04-01T21:20:48.513" v="1124" actId="1076"/>
          <ac:spMkLst>
            <pc:docMk/>
            <pc:sldMk cId="1177082937" sldId="356"/>
            <ac:spMk id="25" creationId="{69E00123-807F-B00E-CBB2-01BF40F46805}"/>
          </ac:spMkLst>
        </pc:spChg>
        <pc:spChg chg="add mod">
          <ac:chgData name="Ananth Mohan" userId="0+ntHPCRoNBLvPdhBUzfljBEc8fje1ZhpS6eiRuEUeE=" providerId="None" clId="Web-{E0EA353D-15B8-4222-8948-E693286FFE36}" dt="2025-04-01T21:23:44.893" v="1161" actId="1076"/>
          <ac:spMkLst>
            <pc:docMk/>
            <pc:sldMk cId="1177082937" sldId="356"/>
            <ac:spMk id="26" creationId="{C23F37FB-226C-322A-A7F6-2AEFE33EEB18}"/>
          </ac:spMkLst>
        </pc:spChg>
        <pc:spChg chg="add mod">
          <ac:chgData name="Ananth Mohan" userId="0+ntHPCRoNBLvPdhBUzfljBEc8fje1ZhpS6eiRuEUeE=" providerId="None" clId="Web-{E0EA353D-15B8-4222-8948-E693286FFE36}" dt="2025-04-01T21:23:44.909" v="1162" actId="1076"/>
          <ac:spMkLst>
            <pc:docMk/>
            <pc:sldMk cId="1177082937" sldId="356"/>
            <ac:spMk id="27" creationId="{2E49D5A8-5E88-E49A-8633-1BB791751E7C}"/>
          </ac:spMkLst>
        </pc:spChg>
        <pc:spChg chg="add mod">
          <ac:chgData name="Ananth Mohan" userId="0+ntHPCRoNBLvPdhBUzfljBEc8fje1ZhpS6eiRuEUeE=" providerId="None" clId="Web-{E0EA353D-15B8-4222-8948-E693286FFE36}" dt="2025-04-01T21:22:37.126" v="1136" actId="1076"/>
          <ac:spMkLst>
            <pc:docMk/>
            <pc:sldMk cId="1177082937" sldId="356"/>
            <ac:spMk id="28" creationId="{1F86C012-20B2-E864-0F1B-0F454C600FAA}"/>
          </ac:spMkLst>
        </pc:spChg>
        <pc:spChg chg="add mod">
          <ac:chgData name="Ananth Mohan" userId="0+ntHPCRoNBLvPdhBUzfljBEc8fje1ZhpS6eiRuEUeE=" providerId="None" clId="Web-{E0EA353D-15B8-4222-8948-E693286FFE36}" dt="2025-04-01T21:23:44.924" v="1163" actId="1076"/>
          <ac:spMkLst>
            <pc:docMk/>
            <pc:sldMk cId="1177082937" sldId="356"/>
            <ac:spMk id="29" creationId="{8B7000CF-2B33-861B-E3CF-C1A50ABE074D}"/>
          </ac:spMkLst>
        </pc:spChg>
        <pc:spChg chg="add del">
          <ac:chgData name="Ananth Mohan" userId="0+ntHPCRoNBLvPdhBUzfljBEc8fje1ZhpS6eiRuEUeE=" providerId="None" clId="Web-{E0EA353D-15B8-4222-8948-E693286FFE36}" dt="2025-04-01T21:22:23.985" v="1133"/>
          <ac:spMkLst>
            <pc:docMk/>
            <pc:sldMk cId="1177082937" sldId="356"/>
            <ac:spMk id="30" creationId="{1A708FC9-53C6-3984-FFFB-EE42573E5768}"/>
          </ac:spMkLst>
        </pc:spChg>
        <pc:spChg chg="add del">
          <ac:chgData name="Ananth Mohan" userId="0+ntHPCRoNBLvPdhBUzfljBEc8fje1ZhpS6eiRuEUeE=" providerId="None" clId="Web-{E0EA353D-15B8-4222-8948-E693286FFE36}" dt="2025-04-01T21:22:23.985" v="1133"/>
          <ac:spMkLst>
            <pc:docMk/>
            <pc:sldMk cId="1177082937" sldId="356"/>
            <ac:spMk id="31" creationId="{2F483953-F6FB-8F04-52B0-FA1EB0D39646}"/>
          </ac:spMkLst>
        </pc:spChg>
        <pc:spChg chg="add del">
          <ac:chgData name="Ananth Mohan" userId="0+ntHPCRoNBLvPdhBUzfljBEc8fje1ZhpS6eiRuEUeE=" providerId="None" clId="Web-{E0EA353D-15B8-4222-8948-E693286FFE36}" dt="2025-04-01T21:22:23.985" v="1133"/>
          <ac:spMkLst>
            <pc:docMk/>
            <pc:sldMk cId="1177082937" sldId="356"/>
            <ac:spMk id="32" creationId="{8F11BDB0-A5B3-9615-7AF6-044F1CFA7537}"/>
          </ac:spMkLst>
        </pc:spChg>
        <pc:spChg chg="add del">
          <ac:chgData name="Ananth Mohan" userId="0+ntHPCRoNBLvPdhBUzfljBEc8fje1ZhpS6eiRuEUeE=" providerId="None" clId="Web-{E0EA353D-15B8-4222-8948-E693286FFE36}" dt="2025-04-01T21:22:23.985" v="1133"/>
          <ac:spMkLst>
            <pc:docMk/>
            <pc:sldMk cId="1177082937" sldId="356"/>
            <ac:spMk id="33" creationId="{64CD796B-9E68-F8CD-EF7B-C9BAB6E69A58}"/>
          </ac:spMkLst>
        </pc:spChg>
        <pc:spChg chg="add del mod">
          <ac:chgData name="Ananth Mohan" userId="0+ntHPCRoNBLvPdhBUzfljBEc8fje1ZhpS6eiRuEUeE=" providerId="None" clId="Web-{E0EA353D-15B8-4222-8948-E693286FFE36}" dt="2025-04-01T21:22:59.532" v="1141"/>
          <ac:spMkLst>
            <pc:docMk/>
            <pc:sldMk cId="1177082937" sldId="356"/>
            <ac:spMk id="34" creationId="{547B8AAC-E0AE-F43E-5612-82419D1355A5}"/>
          </ac:spMkLst>
        </pc:spChg>
        <pc:picChg chg="add mod">
          <ac:chgData name="Ananth Mohan" userId="0+ntHPCRoNBLvPdhBUzfljBEc8fje1ZhpS6eiRuEUeE=" providerId="None" clId="Web-{E0EA353D-15B8-4222-8948-E693286FFE36}" dt="2025-04-01T21:25:38.193" v="1185" actId="1076"/>
          <ac:picMkLst>
            <pc:docMk/>
            <pc:sldMk cId="1177082937" sldId="356"/>
            <ac:picMk id="35" creationId="{AB32267E-AC49-7889-D831-BE00D70F4BE9}"/>
          </ac:picMkLst>
        </pc:picChg>
        <pc:picChg chg="add mod">
          <ac:chgData name="Ananth Mohan" userId="0+ntHPCRoNBLvPdhBUzfljBEc8fje1ZhpS6eiRuEUeE=" providerId="None" clId="Web-{E0EA353D-15B8-4222-8948-E693286FFE36}" dt="2025-04-01T21:25:46.271" v="1187" actId="1076"/>
          <ac:picMkLst>
            <pc:docMk/>
            <pc:sldMk cId="1177082937" sldId="356"/>
            <ac:picMk id="36" creationId="{CE5325C1-DA2A-1B5D-EDA0-22767D6F79C7}"/>
          </ac:picMkLst>
        </pc:picChg>
      </pc:sldChg>
      <pc:sldChg chg="add del replId">
        <pc:chgData name="Ananth Mohan" userId="0+ntHPCRoNBLvPdhBUzfljBEc8fje1ZhpS6eiRuEUeE=" providerId="None" clId="Web-{E0EA353D-15B8-4222-8948-E693286FFE36}" dt="2025-04-01T21:11:45.119" v="902"/>
        <pc:sldMkLst>
          <pc:docMk/>
          <pc:sldMk cId="2967416867" sldId="356"/>
        </pc:sldMkLst>
      </pc:sldChg>
    </pc:docChg>
  </pc:docChgLst>
  <pc:docChgLst>
    <pc:chgData name="Shih Min Lin" userId="EZMguJyP4QRPSMfRfjN+Y1sL5Ac+4RMpWotTWDpLLe0=" providerId="None" clId="Web-{64797AA6-3518-456C-82A2-5BE856696CCE}"/>
    <pc:docChg chg="modSld">
      <pc:chgData name="Shih Min Lin" userId="EZMguJyP4QRPSMfRfjN+Y1sL5Ac+4RMpWotTWDpLLe0=" providerId="None" clId="Web-{64797AA6-3518-456C-82A2-5BE856696CCE}" dt="2025-04-03T01:58:21.119" v="23" actId="14100"/>
      <pc:docMkLst>
        <pc:docMk/>
      </pc:docMkLst>
      <pc:sldChg chg="addSp delSp modSp">
        <pc:chgData name="Shih Min Lin" userId="EZMguJyP4QRPSMfRfjN+Y1sL5Ac+4RMpWotTWDpLLe0=" providerId="None" clId="Web-{64797AA6-3518-456C-82A2-5BE856696CCE}" dt="2025-04-03T01:58:21.119" v="23" actId="14100"/>
        <pc:sldMkLst>
          <pc:docMk/>
          <pc:sldMk cId="957103801" sldId="361"/>
        </pc:sldMkLst>
        <pc:spChg chg="del">
          <ac:chgData name="Shih Min Lin" userId="EZMguJyP4QRPSMfRfjN+Y1sL5Ac+4RMpWotTWDpLLe0=" providerId="None" clId="Web-{64797AA6-3518-456C-82A2-5BE856696CCE}" dt="2025-04-03T01:50:46.039" v="8"/>
          <ac:spMkLst>
            <pc:docMk/>
            <pc:sldMk cId="957103801" sldId="361"/>
            <ac:spMk id="20" creationId="{DD7A585E-BD07-DBDD-A791-E388994D1529}"/>
          </ac:spMkLst>
        </pc:spChg>
        <pc:picChg chg="add mod modCrop">
          <ac:chgData name="Shih Min Lin" userId="EZMguJyP4QRPSMfRfjN+Y1sL5Ac+4RMpWotTWDpLLe0=" providerId="None" clId="Web-{64797AA6-3518-456C-82A2-5BE856696CCE}" dt="2025-04-03T01:58:21.119" v="23" actId="14100"/>
          <ac:picMkLst>
            <pc:docMk/>
            <pc:sldMk cId="957103801" sldId="361"/>
            <ac:picMk id="4" creationId="{6F53D8DB-18B1-4276-D2C7-505D41E7D029}"/>
          </ac:picMkLst>
        </pc:picChg>
        <pc:picChg chg="del">
          <ac:chgData name="Shih Min Lin" userId="EZMguJyP4QRPSMfRfjN+Y1sL5Ac+4RMpWotTWDpLLe0=" providerId="None" clId="Web-{64797AA6-3518-456C-82A2-5BE856696CCE}" dt="2025-04-03T01:50:18.413" v="0"/>
          <ac:picMkLst>
            <pc:docMk/>
            <pc:sldMk cId="957103801" sldId="361"/>
            <ac:picMk id="24" creationId="{C2BAF27A-DAF7-D71C-D435-702C27C7A042}"/>
          </ac:picMkLst>
        </pc:picChg>
      </pc:sldChg>
    </pc:docChg>
  </pc:docChgLst>
  <pc:docChgLst>
    <pc:chgData name="Yijun Wang" userId="Of/0Pj+qBr5fypY8jeq4N4QA/9LywGn1V9GniuUBQzk=" providerId="None" clId="Web-{F1302C2E-934D-4E50-B0E8-F7221D800A2E}"/>
    <pc:docChg chg="addSld modSld">
      <pc:chgData name="Yijun Wang" userId="Of/0Pj+qBr5fypY8jeq4N4QA/9LywGn1V9GniuUBQzk=" providerId="None" clId="Web-{F1302C2E-934D-4E50-B0E8-F7221D800A2E}" dt="2025-02-18T05:36:34.830" v="138" actId="1076"/>
      <pc:docMkLst>
        <pc:docMk/>
      </pc:docMkLst>
      <pc:sldChg chg="addSp delSp modSp add replId">
        <pc:chgData name="Yijun Wang" userId="Of/0Pj+qBr5fypY8jeq4N4QA/9LywGn1V9GniuUBQzk=" providerId="None" clId="Web-{F1302C2E-934D-4E50-B0E8-F7221D800A2E}" dt="2025-02-18T05:36:34.830" v="138" actId="1076"/>
        <pc:sldMkLst>
          <pc:docMk/>
          <pc:sldMk cId="2921373889" sldId="296"/>
        </pc:sldMkLst>
        <pc:graphicFrameChg chg="add mod modGraphic">
          <ac:chgData name="Yijun Wang" userId="Of/0Pj+qBr5fypY8jeq4N4QA/9LywGn1V9GniuUBQzk=" providerId="None" clId="Web-{F1302C2E-934D-4E50-B0E8-F7221D800A2E}" dt="2025-02-18T05:36:34.830" v="138" actId="1076"/>
          <ac:graphicFrameMkLst>
            <pc:docMk/>
            <pc:sldMk cId="2921373889" sldId="296"/>
            <ac:graphicFrameMk id="12" creationId="{D6A8A2CE-0A65-07D1-D422-3178402DF30D}"/>
          </ac:graphicFrameMkLst>
        </pc:graphicFrameChg>
      </pc:sldChg>
    </pc:docChg>
  </pc:docChgLst>
  <pc:docChgLst>
    <pc:chgData name="Ananth Mohan" userId="0+ntHPCRoNBLvPdhBUzfljBEc8fje1ZhpS6eiRuEUeE=" providerId="None" clId="Web-{67718690-412D-403C-9CD8-5CE7C7DAC73F}"/>
    <pc:docChg chg="delSld modSld sldOrd modSection">
      <pc:chgData name="Ananth Mohan" userId="0+ntHPCRoNBLvPdhBUzfljBEc8fje1ZhpS6eiRuEUeE=" providerId="None" clId="Web-{67718690-412D-403C-9CD8-5CE7C7DAC73F}" dt="2025-04-01T21:40:36.646" v="168"/>
      <pc:docMkLst>
        <pc:docMk/>
      </pc:docMkLst>
      <pc:sldChg chg="addSp delSp modSp">
        <pc:chgData name="Ananth Mohan" userId="0+ntHPCRoNBLvPdhBUzfljBEc8fje1ZhpS6eiRuEUeE=" providerId="None" clId="Web-{67718690-412D-403C-9CD8-5CE7C7DAC73F}" dt="2025-04-01T21:34:19.809" v="143" actId="1076"/>
        <pc:sldMkLst>
          <pc:docMk/>
          <pc:sldMk cId="2708108178" sldId="257"/>
        </pc:sldMkLst>
        <pc:spChg chg="mod">
          <ac:chgData name="Ananth Mohan" userId="0+ntHPCRoNBLvPdhBUzfljBEc8fje1ZhpS6eiRuEUeE=" providerId="None" clId="Web-{67718690-412D-403C-9CD8-5CE7C7DAC73F}" dt="2025-04-01T21:32:10.634" v="106" actId="1076"/>
          <ac:spMkLst>
            <pc:docMk/>
            <pc:sldMk cId="2708108178" sldId="257"/>
            <ac:spMk id="2" creationId="{54EA7F14-B9DE-164B-9F38-47D5668D2586}"/>
          </ac:spMkLst>
        </pc:spChg>
        <pc:spChg chg="mod">
          <ac:chgData name="Ananth Mohan" userId="0+ntHPCRoNBLvPdhBUzfljBEc8fje1ZhpS6eiRuEUeE=" providerId="None" clId="Web-{67718690-412D-403C-9CD8-5CE7C7DAC73F}" dt="2025-04-01T21:32:10.696" v="108" actId="1076"/>
          <ac:spMkLst>
            <pc:docMk/>
            <pc:sldMk cId="2708108178" sldId="257"/>
            <ac:spMk id="18" creationId="{6B35AC07-1F92-DE50-35BF-70C2C768AB42}"/>
          </ac:spMkLst>
        </pc:spChg>
        <pc:spChg chg="add mod">
          <ac:chgData name="Ananth Mohan" userId="0+ntHPCRoNBLvPdhBUzfljBEc8fje1ZhpS6eiRuEUeE=" providerId="None" clId="Web-{67718690-412D-403C-9CD8-5CE7C7DAC73F}" dt="2025-04-01T21:32:45.759" v="118" actId="1076"/>
          <ac:spMkLst>
            <pc:docMk/>
            <pc:sldMk cId="2708108178" sldId="257"/>
            <ac:spMk id="24" creationId="{29BCA39C-8ADE-B0DE-2793-4DC28F779FBF}"/>
          </ac:spMkLst>
        </pc:spChg>
        <pc:spChg chg="add mod">
          <ac:chgData name="Ananth Mohan" userId="0+ntHPCRoNBLvPdhBUzfljBEc8fje1ZhpS6eiRuEUeE=" providerId="None" clId="Web-{67718690-412D-403C-9CD8-5CE7C7DAC73F}" dt="2025-04-01T21:33:43.089" v="126" actId="1076"/>
          <ac:spMkLst>
            <pc:docMk/>
            <pc:sldMk cId="2708108178" sldId="257"/>
            <ac:spMk id="26" creationId="{2D5CD498-0884-BE13-D637-7F7765459367}"/>
          </ac:spMkLst>
        </pc:spChg>
        <pc:spChg chg="add mod">
          <ac:chgData name="Ananth Mohan" userId="0+ntHPCRoNBLvPdhBUzfljBEc8fje1ZhpS6eiRuEUeE=" providerId="None" clId="Web-{67718690-412D-403C-9CD8-5CE7C7DAC73F}" dt="2025-04-01T21:33:43.105" v="127" actId="1076"/>
          <ac:spMkLst>
            <pc:docMk/>
            <pc:sldMk cId="2708108178" sldId="257"/>
            <ac:spMk id="28" creationId="{BC6C0D8B-9ED0-267F-ED84-0ACCCB078A93}"/>
          </ac:spMkLst>
        </pc:spChg>
        <pc:spChg chg="add mod">
          <ac:chgData name="Ananth Mohan" userId="0+ntHPCRoNBLvPdhBUzfljBEc8fje1ZhpS6eiRuEUeE=" providerId="None" clId="Web-{67718690-412D-403C-9CD8-5CE7C7DAC73F}" dt="2025-04-01T21:33:43.105" v="128" actId="1076"/>
          <ac:spMkLst>
            <pc:docMk/>
            <pc:sldMk cId="2708108178" sldId="257"/>
            <ac:spMk id="30" creationId="{92C037F5-A2D5-FCBF-D16A-A0D153385939}"/>
          </ac:spMkLst>
        </pc:spChg>
        <pc:spChg chg="add mod">
          <ac:chgData name="Ananth Mohan" userId="0+ntHPCRoNBLvPdhBUzfljBEc8fje1ZhpS6eiRuEUeE=" providerId="None" clId="Web-{67718690-412D-403C-9CD8-5CE7C7DAC73F}" dt="2025-04-01T21:33:43.120" v="129" actId="1076"/>
          <ac:spMkLst>
            <pc:docMk/>
            <pc:sldMk cId="2708108178" sldId="257"/>
            <ac:spMk id="32" creationId="{3661DFD9-0429-7092-CD51-86B2F89F4B6E}"/>
          </ac:spMkLst>
        </pc:spChg>
        <pc:spChg chg="add mod">
          <ac:chgData name="Ananth Mohan" userId="0+ntHPCRoNBLvPdhBUzfljBEc8fje1ZhpS6eiRuEUeE=" providerId="None" clId="Web-{67718690-412D-403C-9CD8-5CE7C7DAC73F}" dt="2025-04-01T21:33:43.136" v="130" actId="1076"/>
          <ac:spMkLst>
            <pc:docMk/>
            <pc:sldMk cId="2708108178" sldId="257"/>
            <ac:spMk id="34" creationId="{C5BDAFBD-32D2-49C2-E526-67D433F5E95E}"/>
          </ac:spMkLst>
        </pc:spChg>
        <pc:spChg chg="add mod">
          <ac:chgData name="Ananth Mohan" userId="0+ntHPCRoNBLvPdhBUzfljBEc8fje1ZhpS6eiRuEUeE=" providerId="None" clId="Web-{67718690-412D-403C-9CD8-5CE7C7DAC73F}" dt="2025-04-01T21:33:16.526" v="125" actId="1076"/>
          <ac:spMkLst>
            <pc:docMk/>
            <pc:sldMk cId="2708108178" sldId="257"/>
            <ac:spMk id="36" creationId="{04573387-E1F5-9849-0C4B-CD5A38067B6A}"/>
          </ac:spMkLst>
        </pc:spChg>
        <pc:spChg chg="add del mod">
          <ac:chgData name="Ananth Mohan" userId="0+ntHPCRoNBLvPdhBUzfljBEc8fje1ZhpS6eiRuEUeE=" providerId="None" clId="Web-{67718690-412D-403C-9CD8-5CE7C7DAC73F}" dt="2025-04-01T21:30:20.787" v="57"/>
          <ac:spMkLst>
            <pc:docMk/>
            <pc:sldMk cId="2708108178" sldId="257"/>
            <ac:spMk id="38" creationId="{6EED99D9-90FF-E060-B379-9E0EB8578B63}"/>
          </ac:spMkLst>
        </pc:spChg>
        <pc:spChg chg="add del mod">
          <ac:chgData name="Ananth Mohan" userId="0+ntHPCRoNBLvPdhBUzfljBEc8fje1ZhpS6eiRuEUeE=" providerId="None" clId="Web-{67718690-412D-403C-9CD8-5CE7C7DAC73F}" dt="2025-04-01T21:31:02.351" v="71"/>
          <ac:spMkLst>
            <pc:docMk/>
            <pc:sldMk cId="2708108178" sldId="257"/>
            <ac:spMk id="40" creationId="{74087213-2A2D-3235-3F4B-C0A7F65DA5C5}"/>
          </ac:spMkLst>
        </pc:spChg>
        <pc:spChg chg="add del mod">
          <ac:chgData name="Ananth Mohan" userId="0+ntHPCRoNBLvPdhBUzfljBEc8fje1ZhpS6eiRuEUeE=" providerId="None" clId="Web-{67718690-412D-403C-9CD8-5CE7C7DAC73F}" dt="2025-04-01T21:31:02.351" v="70"/>
          <ac:spMkLst>
            <pc:docMk/>
            <pc:sldMk cId="2708108178" sldId="257"/>
            <ac:spMk id="42" creationId="{E018537D-A19C-39E6-2FA9-2E691D8BFA08}"/>
          </ac:spMkLst>
        </pc:spChg>
        <pc:spChg chg="add del mod">
          <ac:chgData name="Ananth Mohan" userId="0+ntHPCRoNBLvPdhBUzfljBEc8fje1ZhpS6eiRuEUeE=" providerId="None" clId="Web-{67718690-412D-403C-9CD8-5CE7C7DAC73F}" dt="2025-04-01T21:31:02.351" v="69"/>
          <ac:spMkLst>
            <pc:docMk/>
            <pc:sldMk cId="2708108178" sldId="257"/>
            <ac:spMk id="44" creationId="{CD2EDFAA-444C-6B99-9738-53C20F33F71C}"/>
          </ac:spMkLst>
        </pc:spChg>
        <pc:spChg chg="add del mod">
          <ac:chgData name="Ananth Mohan" userId="0+ntHPCRoNBLvPdhBUzfljBEc8fje1ZhpS6eiRuEUeE=" providerId="None" clId="Web-{67718690-412D-403C-9CD8-5CE7C7DAC73F}" dt="2025-04-01T21:31:02.351" v="68"/>
          <ac:spMkLst>
            <pc:docMk/>
            <pc:sldMk cId="2708108178" sldId="257"/>
            <ac:spMk id="46" creationId="{2B9BAEBB-9631-42A3-437E-C3685B17B689}"/>
          </ac:spMkLst>
        </pc:spChg>
        <pc:picChg chg="add mod">
          <ac:chgData name="Ananth Mohan" userId="0+ntHPCRoNBLvPdhBUzfljBEc8fje1ZhpS6eiRuEUeE=" providerId="None" clId="Web-{67718690-412D-403C-9CD8-5CE7C7DAC73F}" dt="2025-04-01T21:34:19.746" v="139" actId="1076"/>
          <ac:picMkLst>
            <pc:docMk/>
            <pc:sldMk cId="2708108178" sldId="257"/>
            <ac:picMk id="6" creationId="{ED5F043F-8D0F-33E3-3B1A-A637E93B57B7}"/>
          </ac:picMkLst>
        </pc:picChg>
        <pc:picChg chg="mod">
          <ac:chgData name="Ananth Mohan" userId="0+ntHPCRoNBLvPdhBUzfljBEc8fje1ZhpS6eiRuEUeE=" providerId="None" clId="Web-{67718690-412D-403C-9CD8-5CE7C7DAC73F}" dt="2025-04-01T21:32:10.649" v="107" actId="1076"/>
          <ac:picMkLst>
            <pc:docMk/>
            <pc:sldMk cId="2708108178" sldId="257"/>
            <ac:picMk id="7" creationId="{5DA46C35-992A-D7E8-53F5-17C7FBFF35BB}"/>
          </ac:picMkLst>
        </pc:picChg>
        <pc:picChg chg="add mod">
          <ac:chgData name="Ananth Mohan" userId="0+ntHPCRoNBLvPdhBUzfljBEc8fje1ZhpS6eiRuEUeE=" providerId="None" clId="Web-{67718690-412D-403C-9CD8-5CE7C7DAC73F}" dt="2025-04-01T21:34:13.840" v="135" actId="1076"/>
          <ac:picMkLst>
            <pc:docMk/>
            <pc:sldMk cId="2708108178" sldId="257"/>
            <ac:picMk id="9" creationId="{EA3512E9-9138-99B7-CBB2-C9307C78BCF7}"/>
          </ac:picMkLst>
        </pc:picChg>
        <pc:picChg chg="add mod">
          <ac:chgData name="Ananth Mohan" userId="0+ntHPCRoNBLvPdhBUzfljBEc8fje1ZhpS6eiRuEUeE=" providerId="None" clId="Web-{67718690-412D-403C-9CD8-5CE7C7DAC73F}" dt="2025-04-01T21:34:19.762" v="140" actId="1076"/>
          <ac:picMkLst>
            <pc:docMk/>
            <pc:sldMk cId="2708108178" sldId="257"/>
            <ac:picMk id="11" creationId="{1557E8F0-A8D2-F18D-3628-70C5C017A568}"/>
          </ac:picMkLst>
        </pc:picChg>
        <pc:picChg chg="add del mod">
          <ac:chgData name="Ananth Mohan" userId="0+ntHPCRoNBLvPdhBUzfljBEc8fje1ZhpS6eiRuEUeE=" providerId="None" clId="Web-{67718690-412D-403C-9CD8-5CE7C7DAC73F}" dt="2025-04-01T21:30:20.787" v="58"/>
          <ac:picMkLst>
            <pc:docMk/>
            <pc:sldMk cId="2708108178" sldId="257"/>
            <ac:picMk id="13" creationId="{CA1B4C68-6189-EB44-4391-31E556E671D8}"/>
          </ac:picMkLst>
        </pc:picChg>
        <pc:picChg chg="add mod">
          <ac:chgData name="Ananth Mohan" userId="0+ntHPCRoNBLvPdhBUzfljBEc8fje1ZhpS6eiRuEUeE=" providerId="None" clId="Web-{67718690-412D-403C-9CD8-5CE7C7DAC73F}" dt="2025-04-01T21:34:19.777" v="141" actId="1076"/>
          <ac:picMkLst>
            <pc:docMk/>
            <pc:sldMk cId="2708108178" sldId="257"/>
            <ac:picMk id="15" creationId="{727610B8-8D91-3922-1C0E-8FAF24D1EAB3}"/>
          </ac:picMkLst>
        </pc:picChg>
        <pc:picChg chg="add mod">
          <ac:chgData name="Ananth Mohan" userId="0+ntHPCRoNBLvPdhBUzfljBEc8fje1ZhpS6eiRuEUeE=" providerId="None" clId="Web-{67718690-412D-403C-9CD8-5CE7C7DAC73F}" dt="2025-04-01T21:34:19.793" v="142" actId="1076"/>
          <ac:picMkLst>
            <pc:docMk/>
            <pc:sldMk cId="2708108178" sldId="257"/>
            <ac:picMk id="17" creationId="{D756612E-54F3-E4FA-0AF8-F39A690DCFD0}"/>
          </ac:picMkLst>
        </pc:picChg>
        <pc:picChg chg="add mod">
          <ac:chgData name="Ananth Mohan" userId="0+ntHPCRoNBLvPdhBUzfljBEc8fje1ZhpS6eiRuEUeE=" providerId="None" clId="Web-{67718690-412D-403C-9CD8-5CE7C7DAC73F}" dt="2025-04-01T21:34:13.887" v="138" actId="1076"/>
          <ac:picMkLst>
            <pc:docMk/>
            <pc:sldMk cId="2708108178" sldId="257"/>
            <ac:picMk id="20" creationId="{24DEEB37-0712-1AA2-9B21-BF93B4740D28}"/>
          </ac:picMkLst>
        </pc:picChg>
        <pc:picChg chg="add mod">
          <ac:chgData name="Ananth Mohan" userId="0+ntHPCRoNBLvPdhBUzfljBEc8fje1ZhpS6eiRuEUeE=" providerId="None" clId="Web-{67718690-412D-403C-9CD8-5CE7C7DAC73F}" dt="2025-04-01T21:34:19.809" v="143" actId="1076"/>
          <ac:picMkLst>
            <pc:docMk/>
            <pc:sldMk cId="2708108178" sldId="257"/>
            <ac:picMk id="22" creationId="{2EBB04DA-CDCC-5FC0-186A-C651CCEF9F52}"/>
          </ac:picMkLst>
        </pc:picChg>
      </pc:sldChg>
      <pc:sldChg chg="ord">
        <pc:chgData name="Ananth Mohan" userId="0+ntHPCRoNBLvPdhBUzfljBEc8fje1ZhpS6eiRuEUeE=" providerId="None" clId="Web-{67718690-412D-403C-9CD8-5CE7C7DAC73F}" dt="2025-04-01T21:35:11.529" v="145"/>
        <pc:sldMkLst>
          <pc:docMk/>
          <pc:sldMk cId="582125539" sldId="275"/>
        </pc:sldMkLst>
      </pc:sldChg>
      <pc:sldChg chg="ord">
        <pc:chgData name="Ananth Mohan" userId="0+ntHPCRoNBLvPdhBUzfljBEc8fje1ZhpS6eiRuEUeE=" providerId="None" clId="Web-{67718690-412D-403C-9CD8-5CE7C7DAC73F}" dt="2025-04-01T21:38:51.378" v="154"/>
        <pc:sldMkLst>
          <pc:docMk/>
          <pc:sldMk cId="2674854915" sldId="278"/>
        </pc:sldMkLst>
      </pc:sldChg>
      <pc:sldChg chg="ord">
        <pc:chgData name="Ananth Mohan" userId="0+ntHPCRoNBLvPdhBUzfljBEc8fje1ZhpS6eiRuEUeE=" providerId="None" clId="Web-{67718690-412D-403C-9CD8-5CE7C7DAC73F}" dt="2025-04-01T21:38:51.393" v="155"/>
        <pc:sldMkLst>
          <pc:docMk/>
          <pc:sldMk cId="1554789273" sldId="279"/>
        </pc:sldMkLst>
      </pc:sldChg>
      <pc:sldChg chg="ord">
        <pc:chgData name="Ananth Mohan" userId="0+ntHPCRoNBLvPdhBUzfljBEc8fje1ZhpS6eiRuEUeE=" providerId="None" clId="Web-{67718690-412D-403C-9CD8-5CE7C7DAC73F}" dt="2025-04-01T21:38:51.378" v="153"/>
        <pc:sldMkLst>
          <pc:docMk/>
          <pc:sldMk cId="4267538848" sldId="287"/>
        </pc:sldMkLst>
      </pc:sldChg>
      <pc:sldChg chg="ord">
        <pc:chgData name="Ananth Mohan" userId="0+ntHPCRoNBLvPdhBUzfljBEc8fje1ZhpS6eiRuEUeE=" providerId="None" clId="Web-{67718690-412D-403C-9CD8-5CE7C7DAC73F}" dt="2025-04-01T21:37:27.610" v="149"/>
        <pc:sldMkLst>
          <pc:docMk/>
          <pc:sldMk cId="903857103" sldId="293"/>
        </pc:sldMkLst>
      </pc:sldChg>
      <pc:sldChg chg="ord">
        <pc:chgData name="Ananth Mohan" userId="0+ntHPCRoNBLvPdhBUzfljBEc8fje1ZhpS6eiRuEUeE=" providerId="None" clId="Web-{67718690-412D-403C-9CD8-5CE7C7DAC73F}" dt="2025-04-01T21:36:36.546" v="146"/>
        <pc:sldMkLst>
          <pc:docMk/>
          <pc:sldMk cId="938709557" sldId="295"/>
        </pc:sldMkLst>
      </pc:sldChg>
      <pc:sldChg chg="ord">
        <pc:chgData name="Ananth Mohan" userId="0+ntHPCRoNBLvPdhBUzfljBEc8fje1ZhpS6eiRuEUeE=" providerId="None" clId="Web-{67718690-412D-403C-9CD8-5CE7C7DAC73F}" dt="2025-04-01T21:37:27.610" v="150"/>
        <pc:sldMkLst>
          <pc:docMk/>
          <pc:sldMk cId="2921373889" sldId="296"/>
        </pc:sldMkLst>
      </pc:sldChg>
      <pc:sldChg chg="ord">
        <pc:chgData name="Ananth Mohan" userId="0+ntHPCRoNBLvPdhBUzfljBEc8fje1ZhpS6eiRuEUeE=" providerId="None" clId="Web-{67718690-412D-403C-9CD8-5CE7C7DAC73F}" dt="2025-04-01T21:36:36.546" v="148"/>
        <pc:sldMkLst>
          <pc:docMk/>
          <pc:sldMk cId="1170602057" sldId="299"/>
        </pc:sldMkLst>
      </pc:sldChg>
      <pc:sldChg chg="ord">
        <pc:chgData name="Ananth Mohan" userId="0+ntHPCRoNBLvPdhBUzfljBEc8fje1ZhpS6eiRuEUeE=" providerId="None" clId="Web-{67718690-412D-403C-9CD8-5CE7C7DAC73F}" dt="2025-04-01T21:38:51.378" v="152"/>
        <pc:sldMkLst>
          <pc:docMk/>
          <pc:sldMk cId="462100060" sldId="300"/>
        </pc:sldMkLst>
      </pc:sldChg>
      <pc:sldChg chg="ord">
        <pc:chgData name="Ananth Mohan" userId="0+ntHPCRoNBLvPdhBUzfljBEc8fje1ZhpS6eiRuEUeE=" providerId="None" clId="Web-{67718690-412D-403C-9CD8-5CE7C7DAC73F}" dt="2025-04-01T21:36:36.546" v="147"/>
        <pc:sldMkLst>
          <pc:docMk/>
          <pc:sldMk cId="446141309" sldId="302"/>
        </pc:sldMkLst>
      </pc:sldChg>
      <pc:sldChg chg="ord">
        <pc:chgData name="Ananth Mohan" userId="0+ntHPCRoNBLvPdhBUzfljBEc8fje1ZhpS6eiRuEUeE=" providerId="None" clId="Web-{67718690-412D-403C-9CD8-5CE7C7DAC73F}" dt="2025-04-01T21:38:51.378" v="151"/>
        <pc:sldMkLst>
          <pc:docMk/>
          <pc:sldMk cId="2832939209" sldId="304"/>
        </pc:sldMkLst>
      </pc:sldChg>
      <pc:sldChg chg="del">
        <pc:chgData name="Ananth Mohan" userId="0+ntHPCRoNBLvPdhBUzfljBEc8fje1ZhpS6eiRuEUeE=" providerId="None" clId="Web-{67718690-412D-403C-9CD8-5CE7C7DAC73F}" dt="2025-04-01T21:40:16.098" v="158"/>
        <pc:sldMkLst>
          <pc:docMk/>
          <pc:sldMk cId="3297032400" sldId="305"/>
        </pc:sldMkLst>
      </pc:sldChg>
      <pc:sldChg chg="del">
        <pc:chgData name="Ananth Mohan" userId="0+ntHPCRoNBLvPdhBUzfljBEc8fje1ZhpS6eiRuEUeE=" providerId="None" clId="Web-{67718690-412D-403C-9CD8-5CE7C7DAC73F}" dt="2025-04-01T21:40:10.395" v="157"/>
        <pc:sldMkLst>
          <pc:docMk/>
          <pc:sldMk cId="1836386611" sldId="310"/>
        </pc:sldMkLst>
      </pc:sldChg>
      <pc:sldChg chg="del">
        <pc:chgData name="Ananth Mohan" userId="0+ntHPCRoNBLvPdhBUzfljBEc8fje1ZhpS6eiRuEUeE=" providerId="None" clId="Web-{67718690-412D-403C-9CD8-5CE7C7DAC73F}" dt="2025-04-01T21:40:02.473" v="156"/>
        <pc:sldMkLst>
          <pc:docMk/>
          <pc:sldMk cId="4173905453" sldId="311"/>
        </pc:sldMkLst>
      </pc:sldChg>
      <pc:sldChg chg="ord">
        <pc:chgData name="Ananth Mohan" userId="0+ntHPCRoNBLvPdhBUzfljBEc8fje1ZhpS6eiRuEUeE=" providerId="None" clId="Web-{67718690-412D-403C-9CD8-5CE7C7DAC73F}" dt="2025-04-01T21:28:55.769" v="41"/>
        <pc:sldMkLst>
          <pc:docMk/>
          <pc:sldMk cId="4104319456" sldId="313"/>
        </pc:sldMkLst>
      </pc:sldChg>
      <pc:sldChg chg="del">
        <pc:chgData name="Ananth Mohan" userId="0+ntHPCRoNBLvPdhBUzfljBEc8fje1ZhpS6eiRuEUeE=" providerId="None" clId="Web-{67718690-412D-403C-9CD8-5CE7C7DAC73F}" dt="2025-04-01T21:40:36.646" v="168"/>
        <pc:sldMkLst>
          <pc:docMk/>
          <pc:sldMk cId="3169188687" sldId="317"/>
        </pc:sldMkLst>
      </pc:sldChg>
      <pc:sldChg chg="del">
        <pc:chgData name="Ananth Mohan" userId="0+ntHPCRoNBLvPdhBUzfljBEc8fje1ZhpS6eiRuEUeE=" providerId="None" clId="Web-{67718690-412D-403C-9CD8-5CE7C7DAC73F}" dt="2025-04-01T21:40:36.630" v="166"/>
        <pc:sldMkLst>
          <pc:docMk/>
          <pc:sldMk cId="1943749839" sldId="318"/>
        </pc:sldMkLst>
      </pc:sldChg>
      <pc:sldChg chg="del">
        <pc:chgData name="Ananth Mohan" userId="0+ntHPCRoNBLvPdhBUzfljBEc8fje1ZhpS6eiRuEUeE=" providerId="None" clId="Web-{67718690-412D-403C-9CD8-5CE7C7DAC73F}" dt="2025-04-01T21:40:36.630" v="163"/>
        <pc:sldMkLst>
          <pc:docMk/>
          <pc:sldMk cId="2822259883" sldId="326"/>
        </pc:sldMkLst>
      </pc:sldChg>
      <pc:sldChg chg="del">
        <pc:chgData name="Ananth Mohan" userId="0+ntHPCRoNBLvPdhBUzfljBEc8fje1ZhpS6eiRuEUeE=" providerId="None" clId="Web-{67718690-412D-403C-9CD8-5CE7C7DAC73F}" dt="2025-04-01T21:40:36.615" v="159"/>
        <pc:sldMkLst>
          <pc:docMk/>
          <pc:sldMk cId="3339101643" sldId="331"/>
        </pc:sldMkLst>
      </pc:sldChg>
      <pc:sldChg chg="del">
        <pc:chgData name="Ananth Mohan" userId="0+ntHPCRoNBLvPdhBUzfljBEc8fje1ZhpS6eiRuEUeE=" providerId="None" clId="Web-{67718690-412D-403C-9CD8-5CE7C7DAC73F}" dt="2025-04-01T21:40:36.615" v="162"/>
        <pc:sldMkLst>
          <pc:docMk/>
          <pc:sldMk cId="2984145233" sldId="332"/>
        </pc:sldMkLst>
      </pc:sldChg>
      <pc:sldChg chg="del">
        <pc:chgData name="Ananth Mohan" userId="0+ntHPCRoNBLvPdhBUzfljBEc8fje1ZhpS6eiRuEUeE=" providerId="None" clId="Web-{67718690-412D-403C-9CD8-5CE7C7DAC73F}" dt="2025-04-01T21:40:36.630" v="165"/>
        <pc:sldMkLst>
          <pc:docMk/>
          <pc:sldMk cId="202817214" sldId="334"/>
        </pc:sldMkLst>
      </pc:sldChg>
      <pc:sldChg chg="del">
        <pc:chgData name="Ananth Mohan" userId="0+ntHPCRoNBLvPdhBUzfljBEc8fje1ZhpS6eiRuEUeE=" providerId="None" clId="Web-{67718690-412D-403C-9CD8-5CE7C7DAC73F}" dt="2025-04-01T21:40:36.615" v="160"/>
        <pc:sldMkLst>
          <pc:docMk/>
          <pc:sldMk cId="963540790" sldId="337"/>
        </pc:sldMkLst>
      </pc:sldChg>
      <pc:sldChg chg="del">
        <pc:chgData name="Ananth Mohan" userId="0+ntHPCRoNBLvPdhBUzfljBEc8fje1ZhpS6eiRuEUeE=" providerId="None" clId="Web-{67718690-412D-403C-9CD8-5CE7C7DAC73F}" dt="2025-04-01T21:40:36.630" v="164"/>
        <pc:sldMkLst>
          <pc:docMk/>
          <pc:sldMk cId="998906226" sldId="339"/>
        </pc:sldMkLst>
      </pc:sldChg>
      <pc:sldChg chg="del">
        <pc:chgData name="Ananth Mohan" userId="0+ntHPCRoNBLvPdhBUzfljBEc8fje1ZhpS6eiRuEUeE=" providerId="None" clId="Web-{67718690-412D-403C-9CD8-5CE7C7DAC73F}" dt="2025-04-01T21:40:36.630" v="167"/>
        <pc:sldMkLst>
          <pc:docMk/>
          <pc:sldMk cId="3433391391" sldId="342"/>
        </pc:sldMkLst>
      </pc:sldChg>
      <pc:sldChg chg="del">
        <pc:chgData name="Ananth Mohan" userId="0+ntHPCRoNBLvPdhBUzfljBEc8fje1ZhpS6eiRuEUeE=" providerId="None" clId="Web-{67718690-412D-403C-9CD8-5CE7C7DAC73F}" dt="2025-04-01T21:40:36.615" v="161"/>
        <pc:sldMkLst>
          <pc:docMk/>
          <pc:sldMk cId="1548128766" sldId="349"/>
        </pc:sldMkLst>
      </pc:sldChg>
      <pc:sldChg chg="ord">
        <pc:chgData name="Ananth Mohan" userId="0+ntHPCRoNBLvPdhBUzfljBEc8fje1ZhpS6eiRuEUeE=" providerId="None" clId="Web-{67718690-412D-403C-9CD8-5CE7C7DAC73F}" dt="2025-04-01T21:35:11.529" v="144"/>
        <pc:sldMkLst>
          <pc:docMk/>
          <pc:sldMk cId="3308745450" sldId="351"/>
        </pc:sldMkLst>
      </pc:sldChg>
    </pc:docChg>
  </pc:docChgLst>
  <pc:docChgLst>
    <pc:chgData name="Yao Liu" userId="De98wOxqXTFY8++esdgi1+Besv75b2e3DCsfKbqDwqA=" providerId="None" clId="Web-{FCCE2C7C-0BED-4F57-8AC7-A62659AB295C}"/>
    <pc:docChg chg="addSld delSld sldOrd modSection">
      <pc:chgData name="Yao Liu" userId="De98wOxqXTFY8++esdgi1+Besv75b2e3DCsfKbqDwqA=" providerId="None" clId="Web-{FCCE2C7C-0BED-4F57-8AC7-A62659AB295C}" dt="2025-03-31T04:00:02.697" v="3"/>
      <pc:docMkLst>
        <pc:docMk/>
      </pc:docMkLst>
      <pc:sldChg chg="ord">
        <pc:chgData name="Yao Liu" userId="De98wOxqXTFY8++esdgi1+Besv75b2e3DCsfKbqDwqA=" providerId="None" clId="Web-{FCCE2C7C-0BED-4F57-8AC7-A62659AB295C}" dt="2025-03-31T04:00:02.697" v="3"/>
        <pc:sldMkLst>
          <pc:docMk/>
          <pc:sldMk cId="3433391391" sldId="342"/>
        </pc:sldMkLst>
      </pc:sldChg>
      <pc:sldChg chg="del">
        <pc:chgData name="Yao Liu" userId="De98wOxqXTFY8++esdgi1+Besv75b2e3DCsfKbqDwqA=" providerId="None" clId="Web-{FCCE2C7C-0BED-4F57-8AC7-A62659AB295C}" dt="2025-03-31T03:59:46.384" v="1"/>
        <pc:sldMkLst>
          <pc:docMk/>
          <pc:sldMk cId="839805205" sldId="345"/>
        </pc:sldMkLst>
      </pc:sldChg>
      <pc:sldChg chg="add">
        <pc:chgData name="Yao Liu" userId="De98wOxqXTFY8++esdgi1+Besv75b2e3DCsfKbqDwqA=" providerId="None" clId="Web-{FCCE2C7C-0BED-4F57-8AC7-A62659AB295C}" dt="2025-03-31T03:59:40.900" v="0"/>
        <pc:sldMkLst>
          <pc:docMk/>
          <pc:sldMk cId="943344073" sldId="346"/>
        </pc:sldMkLst>
      </pc:sldChg>
    </pc:docChg>
  </pc:docChgLst>
  <pc:docChgLst>
    <pc:chgData name="Shih Min Lin" userId="EZMguJyP4QRPSMfRfjN+Y1sL5Ac+4RMpWotTWDpLLe0=" providerId="None" clId="Web-{71B3BB2E-F088-4BE2-92B7-453CD65080DF}"/>
    <pc:docChg chg="addSld modSld">
      <pc:chgData name="Shih Min Lin" userId="EZMguJyP4QRPSMfRfjN+Y1sL5Ac+4RMpWotTWDpLLe0=" providerId="None" clId="Web-{71B3BB2E-F088-4BE2-92B7-453CD65080DF}" dt="2025-02-17T23:01:56.721" v="672"/>
      <pc:docMkLst>
        <pc:docMk/>
      </pc:docMkLst>
      <pc:sldChg chg="addSp delSp modSp add replId">
        <pc:chgData name="Shih Min Lin" userId="EZMguJyP4QRPSMfRfjN+Y1sL5Ac+4RMpWotTWDpLLe0=" providerId="None" clId="Web-{71B3BB2E-F088-4BE2-92B7-453CD65080DF}" dt="2025-02-17T23:01:56.721" v="672"/>
        <pc:sldMkLst>
          <pc:docMk/>
          <pc:sldMk cId="903857103" sldId="293"/>
        </pc:sldMkLst>
        <pc:spChg chg="mod">
          <ac:chgData name="Shih Min Lin" userId="EZMguJyP4QRPSMfRfjN+Y1sL5Ac+4RMpWotTWDpLLe0=" providerId="None" clId="Web-{71B3BB2E-F088-4BE2-92B7-453CD65080DF}" dt="2025-02-17T21:52:08.449" v="2" actId="20577"/>
          <ac:spMkLst>
            <pc:docMk/>
            <pc:sldMk cId="903857103" sldId="293"/>
            <ac:spMk id="2" creationId="{DFB44E40-0654-1E5C-D5C2-539E797853FB}"/>
          </ac:spMkLst>
        </pc:spChg>
        <pc:spChg chg="add mod">
          <ac:chgData name="Shih Min Lin" userId="EZMguJyP4QRPSMfRfjN+Y1sL5Ac+4RMpWotTWDpLLe0=" providerId="None" clId="Web-{71B3BB2E-F088-4BE2-92B7-453CD65080DF}" dt="2025-02-17T22:42:33.338" v="374" actId="1076"/>
          <ac:spMkLst>
            <pc:docMk/>
            <pc:sldMk cId="903857103" sldId="293"/>
            <ac:spMk id="10" creationId="{DA5E5091-9519-6042-FED1-2663302B1DEB}"/>
          </ac:spMkLst>
        </pc:spChg>
        <pc:spChg chg="add mod">
          <ac:chgData name="Shih Min Lin" userId="EZMguJyP4QRPSMfRfjN+Y1sL5Ac+4RMpWotTWDpLLe0=" providerId="None" clId="Web-{71B3BB2E-F088-4BE2-92B7-453CD65080DF}" dt="2025-02-17T22:42:33.354" v="376" actId="1076"/>
          <ac:spMkLst>
            <pc:docMk/>
            <pc:sldMk cId="903857103" sldId="293"/>
            <ac:spMk id="22" creationId="{6405C9E7-E289-CDC2-6BD1-54A1DE0D6026}"/>
          </ac:spMkLst>
        </pc:spChg>
        <pc:spChg chg="add mod">
          <ac:chgData name="Shih Min Lin" userId="EZMguJyP4QRPSMfRfjN+Y1sL5Ac+4RMpWotTWDpLLe0=" providerId="None" clId="Web-{71B3BB2E-F088-4BE2-92B7-453CD65080DF}" dt="2025-02-17T22:42:33.369" v="378" actId="1076"/>
          <ac:spMkLst>
            <pc:docMk/>
            <pc:sldMk cId="903857103" sldId="293"/>
            <ac:spMk id="25" creationId="{30BE3689-1CFE-4549-0CB9-DC43ED4143FA}"/>
          </ac:spMkLst>
        </pc:spChg>
        <pc:spChg chg="add mod">
          <ac:chgData name="Shih Min Lin" userId="EZMguJyP4QRPSMfRfjN+Y1sL5Ac+4RMpWotTWDpLLe0=" providerId="None" clId="Web-{71B3BB2E-F088-4BE2-92B7-453CD65080DF}" dt="2025-02-17T22:46:47.018" v="438" actId="1076"/>
          <ac:spMkLst>
            <pc:docMk/>
            <pc:sldMk cId="903857103" sldId="293"/>
            <ac:spMk id="38" creationId="{778A55B3-B229-B232-2002-6688B0148CB8}"/>
          </ac:spMkLst>
        </pc:spChg>
        <pc:spChg chg="add mod">
          <ac:chgData name="Shih Min Lin" userId="EZMguJyP4QRPSMfRfjN+Y1sL5Ac+4RMpWotTWDpLLe0=" providerId="None" clId="Web-{71B3BB2E-F088-4BE2-92B7-453CD65080DF}" dt="2025-02-17T22:46:47.049" v="439" actId="1076"/>
          <ac:spMkLst>
            <pc:docMk/>
            <pc:sldMk cId="903857103" sldId="293"/>
            <ac:spMk id="40" creationId="{0F29DCF7-E387-2638-4AFD-DCDC3043E83B}"/>
          </ac:spMkLst>
        </pc:spChg>
        <pc:spChg chg="add mod">
          <ac:chgData name="Shih Min Lin" userId="EZMguJyP4QRPSMfRfjN+Y1sL5Ac+4RMpWotTWDpLLe0=" providerId="None" clId="Web-{71B3BB2E-F088-4BE2-92B7-453CD65080DF}" dt="2025-02-17T22:45:36.172" v="435" actId="20577"/>
          <ac:spMkLst>
            <pc:docMk/>
            <pc:sldMk cId="903857103" sldId="293"/>
            <ac:spMk id="42" creationId="{5EDD767A-4DE5-3607-650E-2576877D6448}"/>
          </ac:spMkLst>
        </pc:spChg>
        <pc:spChg chg="add mod">
          <ac:chgData name="Shih Min Lin" userId="EZMguJyP4QRPSMfRfjN+Y1sL5Ac+4RMpWotTWDpLLe0=" providerId="None" clId="Web-{71B3BB2E-F088-4BE2-92B7-453CD65080DF}" dt="2025-02-17T22:45:42.438" v="436" actId="20577"/>
          <ac:spMkLst>
            <pc:docMk/>
            <pc:sldMk cId="903857103" sldId="293"/>
            <ac:spMk id="43" creationId="{8FB275D0-2D29-485B-3E5D-4C853CDFA029}"/>
          </ac:spMkLst>
        </pc:spChg>
        <pc:spChg chg="add mod">
          <ac:chgData name="Shih Min Lin" userId="EZMguJyP4QRPSMfRfjN+Y1sL5Ac+4RMpWotTWDpLLe0=" providerId="None" clId="Web-{71B3BB2E-F088-4BE2-92B7-453CD65080DF}" dt="2025-02-17T22:58:57.559" v="510" actId="14100"/>
          <ac:spMkLst>
            <pc:docMk/>
            <pc:sldMk cId="903857103" sldId="293"/>
            <ac:spMk id="45" creationId="{93F753FF-17E4-8FD2-F218-412E78A3A381}"/>
          </ac:spMkLst>
        </pc:spChg>
        <pc:spChg chg="add mod">
          <ac:chgData name="Shih Min Lin" userId="EZMguJyP4QRPSMfRfjN+Y1sL5Ac+4RMpWotTWDpLLe0=" providerId="None" clId="Web-{71B3BB2E-F088-4BE2-92B7-453CD65080DF}" dt="2025-02-17T22:59:04.356" v="513" actId="14100"/>
          <ac:spMkLst>
            <pc:docMk/>
            <pc:sldMk cId="903857103" sldId="293"/>
            <ac:spMk id="47" creationId="{7C202B08-3A01-2C43-E9F2-1547EC26A530}"/>
          </ac:spMkLst>
        </pc:spChg>
        <pc:graphicFrameChg chg="add mod modGraphic">
          <ac:chgData name="Shih Min Lin" userId="EZMguJyP4QRPSMfRfjN+Y1sL5Ac+4RMpWotTWDpLLe0=" providerId="None" clId="Web-{71B3BB2E-F088-4BE2-92B7-453CD65080DF}" dt="2025-02-17T23:01:56.721" v="672"/>
          <ac:graphicFrameMkLst>
            <pc:docMk/>
            <pc:sldMk cId="903857103" sldId="293"/>
            <ac:graphicFrameMk id="51" creationId="{B1B4CCA0-C87F-B813-2E8D-F7DCE925568F}"/>
          </ac:graphicFrameMkLst>
        </pc:graphicFrameChg>
        <pc:picChg chg="add mod ord">
          <ac:chgData name="Shih Min Lin" userId="EZMguJyP4QRPSMfRfjN+Y1sL5Ac+4RMpWotTWDpLLe0=" providerId="None" clId="Web-{71B3BB2E-F088-4BE2-92B7-453CD65080DF}" dt="2025-02-17T22:46:33.471" v="437" actId="1076"/>
          <ac:picMkLst>
            <pc:docMk/>
            <pc:sldMk cId="903857103" sldId="293"/>
            <ac:picMk id="29" creationId="{F41D021F-B626-256E-8E9A-99507664ABEE}"/>
          </ac:picMkLst>
        </pc:picChg>
        <pc:picChg chg="add mod ord">
          <ac:chgData name="Shih Min Lin" userId="EZMguJyP4QRPSMfRfjN+Y1sL5Ac+4RMpWotTWDpLLe0=" providerId="None" clId="Web-{71B3BB2E-F088-4BE2-92B7-453CD65080DF}" dt="2025-02-17T22:42:33.322" v="373" actId="1076"/>
          <ac:picMkLst>
            <pc:docMk/>
            <pc:sldMk cId="903857103" sldId="293"/>
            <ac:picMk id="36" creationId="{39232372-0E9E-FB88-97D2-C28F11300390}"/>
          </ac:picMkLst>
        </pc:picChg>
        <pc:cxnChg chg="add mod">
          <ac:chgData name="Shih Min Lin" userId="EZMguJyP4QRPSMfRfjN+Y1sL5Ac+4RMpWotTWDpLLe0=" providerId="None" clId="Web-{71B3BB2E-F088-4BE2-92B7-453CD65080DF}" dt="2025-02-17T22:42:33.338" v="375" actId="1076"/>
          <ac:cxnSpMkLst>
            <pc:docMk/>
            <pc:sldMk cId="903857103" sldId="293"/>
            <ac:cxnSpMk id="20" creationId="{1B7D493A-1A60-03B0-EA2D-D78B51BDF783}"/>
          </ac:cxnSpMkLst>
        </pc:cxnChg>
        <pc:cxnChg chg="add mod">
          <ac:chgData name="Shih Min Lin" userId="EZMguJyP4QRPSMfRfjN+Y1sL5Ac+4RMpWotTWDpLLe0=" providerId="None" clId="Web-{71B3BB2E-F088-4BE2-92B7-453CD65080DF}" dt="2025-02-17T22:42:33.354" v="377" actId="1076"/>
          <ac:cxnSpMkLst>
            <pc:docMk/>
            <pc:sldMk cId="903857103" sldId="293"/>
            <ac:cxnSpMk id="24" creationId="{17127B0F-51F7-4159-CDB7-DC7227BCBE9C}"/>
          </ac:cxnSpMkLst>
        </pc:cxnChg>
        <pc:cxnChg chg="add mod">
          <ac:chgData name="Shih Min Lin" userId="EZMguJyP4QRPSMfRfjN+Y1sL5Ac+4RMpWotTWDpLLe0=" providerId="None" clId="Web-{71B3BB2E-F088-4BE2-92B7-453CD65080DF}" dt="2025-02-17T22:42:33.541" v="380" actId="1076"/>
          <ac:cxnSpMkLst>
            <pc:docMk/>
            <pc:sldMk cId="903857103" sldId="293"/>
            <ac:cxnSpMk id="27" creationId="{6D1117E9-912C-BBCC-D902-54642CF33D25}"/>
          </ac:cxnSpMkLst>
        </pc:cxnChg>
        <pc:cxnChg chg="add mod">
          <ac:chgData name="Shih Min Lin" userId="EZMguJyP4QRPSMfRfjN+Y1sL5Ac+4RMpWotTWDpLLe0=" providerId="None" clId="Web-{71B3BB2E-F088-4BE2-92B7-453CD65080DF}" dt="2025-02-17T22:55:26.879" v="444" actId="1076"/>
          <ac:cxnSpMkLst>
            <pc:docMk/>
            <pc:sldMk cId="903857103" sldId="293"/>
            <ac:cxnSpMk id="44" creationId="{0B95227B-B0DF-B912-FCD8-6D67DD724693}"/>
          </ac:cxnSpMkLst>
        </pc:cxnChg>
        <pc:cxnChg chg="add mod">
          <ac:chgData name="Shih Min Lin" userId="EZMguJyP4QRPSMfRfjN+Y1sL5Ac+4RMpWotTWDpLLe0=" providerId="None" clId="Web-{71B3BB2E-F088-4BE2-92B7-453CD65080DF}" dt="2025-02-17T22:56:12.913" v="467" actId="1076"/>
          <ac:cxnSpMkLst>
            <pc:docMk/>
            <pc:sldMk cId="903857103" sldId="293"/>
            <ac:cxnSpMk id="46" creationId="{228C4A43-D290-29AE-125A-597A0E011175}"/>
          </ac:cxnSpMkLst>
        </pc:cxnChg>
        <pc:cxnChg chg="add mod">
          <ac:chgData name="Shih Min Lin" userId="EZMguJyP4QRPSMfRfjN+Y1sL5Ac+4RMpWotTWDpLLe0=" providerId="None" clId="Web-{71B3BB2E-F088-4BE2-92B7-453CD65080DF}" dt="2025-02-17T22:56:56.492" v="485" actId="1076"/>
          <ac:cxnSpMkLst>
            <pc:docMk/>
            <pc:sldMk cId="903857103" sldId="293"/>
            <ac:cxnSpMk id="48" creationId="{BF296667-1D44-6739-7282-D679DA595FFE}"/>
          </ac:cxnSpMkLst>
        </pc:cxnChg>
      </pc:sldChg>
    </pc:docChg>
  </pc:docChgLst>
  <pc:docChgLst>
    <pc:chgData name="Shih Min Lin" userId="EZMguJyP4QRPSMfRfjN+Y1sL5Ac+4RMpWotTWDpLLe0=" providerId="None" clId="Web-{BC1552E4-AF4C-4845-B0B0-85F4206A4DE6}"/>
    <pc:docChg chg="modSld">
      <pc:chgData name="Shih Min Lin" userId="EZMguJyP4QRPSMfRfjN+Y1sL5Ac+4RMpWotTWDpLLe0=" providerId="None" clId="Web-{BC1552E4-AF4C-4845-B0B0-85F4206A4DE6}" dt="2025-04-01T22:22:50.039" v="116" actId="20577"/>
      <pc:docMkLst>
        <pc:docMk/>
      </pc:docMkLst>
      <pc:sldChg chg="modSp">
        <pc:chgData name="Shih Min Lin" userId="EZMguJyP4QRPSMfRfjN+Y1sL5Ac+4RMpWotTWDpLLe0=" providerId="None" clId="Web-{BC1552E4-AF4C-4845-B0B0-85F4206A4DE6}" dt="2025-04-01T22:05:44.272" v="67"/>
        <pc:sldMkLst>
          <pc:docMk/>
          <pc:sldMk cId="2405440878" sldId="323"/>
        </pc:sldMkLst>
        <pc:spChg chg="mod">
          <ac:chgData name="Shih Min Lin" userId="EZMguJyP4QRPSMfRfjN+Y1sL5Ac+4RMpWotTWDpLLe0=" providerId="None" clId="Web-{BC1552E4-AF4C-4845-B0B0-85F4206A4DE6}" dt="2025-04-01T22:05:44.272" v="67"/>
          <ac:spMkLst>
            <pc:docMk/>
            <pc:sldMk cId="2405440878" sldId="323"/>
            <ac:spMk id="47" creationId="{81575BD7-D870-4B16-AB4C-0CECB1EE7477}"/>
          </ac:spMkLst>
        </pc:spChg>
      </pc:sldChg>
      <pc:sldChg chg="addSp delSp modSp">
        <pc:chgData name="Shih Min Lin" userId="EZMguJyP4QRPSMfRfjN+Y1sL5Ac+4RMpWotTWDpLLe0=" providerId="None" clId="Web-{BC1552E4-AF4C-4845-B0B0-85F4206A4DE6}" dt="2025-04-01T22:14:33.085" v="102" actId="20577"/>
        <pc:sldMkLst>
          <pc:docMk/>
          <pc:sldMk cId="3364611473" sldId="357"/>
        </pc:sldMkLst>
        <pc:spChg chg="add del mod">
          <ac:chgData name="Shih Min Lin" userId="EZMguJyP4QRPSMfRfjN+Y1sL5Ac+4RMpWotTWDpLLe0=" providerId="None" clId="Web-{BC1552E4-AF4C-4845-B0B0-85F4206A4DE6}" dt="2025-04-01T21:56:29.537" v="46"/>
          <ac:spMkLst>
            <pc:docMk/>
            <pc:sldMk cId="3364611473" sldId="357"/>
            <ac:spMk id="4" creationId="{4615DE3E-E358-9E9F-1B76-3DA41FB3E355}"/>
          </ac:spMkLst>
        </pc:spChg>
        <pc:spChg chg="mod">
          <ac:chgData name="Shih Min Lin" userId="EZMguJyP4QRPSMfRfjN+Y1sL5Ac+4RMpWotTWDpLLe0=" providerId="None" clId="Web-{BC1552E4-AF4C-4845-B0B0-85F4206A4DE6}" dt="2025-04-01T21:58:06.819" v="55"/>
          <ac:spMkLst>
            <pc:docMk/>
            <pc:sldMk cId="3364611473" sldId="357"/>
            <ac:spMk id="29" creationId="{C9398922-5B8D-7DAA-61C5-6C357A8BBE7D}"/>
          </ac:spMkLst>
        </pc:spChg>
        <pc:spChg chg="mod">
          <ac:chgData name="Shih Min Lin" userId="EZMguJyP4QRPSMfRfjN+Y1sL5Ac+4RMpWotTWDpLLe0=" providerId="None" clId="Web-{BC1552E4-AF4C-4845-B0B0-85F4206A4DE6}" dt="2025-04-01T22:04:52.788" v="62" actId="20577"/>
          <ac:spMkLst>
            <pc:docMk/>
            <pc:sldMk cId="3364611473" sldId="357"/>
            <ac:spMk id="30" creationId="{111B49D4-E612-E84F-CA27-C4480208FC12}"/>
          </ac:spMkLst>
        </pc:spChg>
        <pc:spChg chg="mod">
          <ac:chgData name="Shih Min Lin" userId="EZMguJyP4QRPSMfRfjN+Y1sL5Ac+4RMpWotTWDpLLe0=" providerId="None" clId="Web-{BC1552E4-AF4C-4845-B0B0-85F4206A4DE6}" dt="2025-04-01T22:14:33.085" v="102" actId="20577"/>
          <ac:spMkLst>
            <pc:docMk/>
            <pc:sldMk cId="3364611473" sldId="357"/>
            <ac:spMk id="31" creationId="{35B78548-4C99-DE16-1BA2-DE991B4C4225}"/>
          </ac:spMkLst>
        </pc:spChg>
        <pc:picChg chg="add del mod">
          <ac:chgData name="Shih Min Lin" userId="EZMguJyP4QRPSMfRfjN+Y1sL5Ac+4RMpWotTWDpLLe0=" providerId="None" clId="Web-{BC1552E4-AF4C-4845-B0B0-85F4206A4DE6}" dt="2025-04-01T21:57:14.928" v="47"/>
          <ac:picMkLst>
            <pc:docMk/>
            <pc:sldMk cId="3364611473" sldId="357"/>
            <ac:picMk id="3" creationId="{2FD6E2F1-B640-49EF-763B-993F47F4D48D}"/>
          </ac:picMkLst>
        </pc:picChg>
        <pc:picChg chg="add del mod">
          <ac:chgData name="Shih Min Lin" userId="EZMguJyP4QRPSMfRfjN+Y1sL5Ac+4RMpWotTWDpLLe0=" providerId="None" clId="Web-{BC1552E4-AF4C-4845-B0B0-85F4206A4DE6}" dt="2025-04-01T22:04:56.444" v="64"/>
          <ac:picMkLst>
            <pc:docMk/>
            <pc:sldMk cId="3364611473" sldId="357"/>
            <ac:picMk id="3" creationId="{BFC9502C-BAA4-226B-8ACE-D11C704D1206}"/>
          </ac:picMkLst>
        </pc:picChg>
        <pc:picChg chg="add mod ord">
          <ac:chgData name="Shih Min Lin" userId="EZMguJyP4QRPSMfRfjN+Y1sL5Ac+4RMpWotTWDpLLe0=" providerId="None" clId="Web-{BC1552E4-AF4C-4845-B0B0-85F4206A4DE6}" dt="2025-04-01T21:58:20.787" v="57" actId="1076"/>
          <ac:picMkLst>
            <pc:docMk/>
            <pc:sldMk cId="3364611473" sldId="357"/>
            <ac:picMk id="7" creationId="{243D5066-B4A4-7671-FC04-95D61D695CE9}"/>
          </ac:picMkLst>
        </pc:picChg>
      </pc:sldChg>
      <pc:sldChg chg="modSp">
        <pc:chgData name="Shih Min Lin" userId="EZMguJyP4QRPSMfRfjN+Y1sL5Ac+4RMpWotTWDpLLe0=" providerId="None" clId="Web-{BC1552E4-AF4C-4845-B0B0-85F4206A4DE6}" dt="2025-04-01T22:22:50.039" v="116" actId="20577"/>
        <pc:sldMkLst>
          <pc:docMk/>
          <pc:sldMk cId="730140971" sldId="359"/>
        </pc:sldMkLst>
        <pc:spChg chg="mod">
          <ac:chgData name="Shih Min Lin" userId="EZMguJyP4QRPSMfRfjN+Y1sL5Ac+4RMpWotTWDpLLe0=" providerId="None" clId="Web-{BC1552E4-AF4C-4845-B0B0-85F4206A4DE6}" dt="2025-04-01T22:22:50.039" v="116" actId="20577"/>
          <ac:spMkLst>
            <pc:docMk/>
            <pc:sldMk cId="730140971" sldId="359"/>
            <ac:spMk id="18" creationId="{2A51B7C1-C0ED-1779-FD86-F913AFFA923D}"/>
          </ac:spMkLst>
        </pc:spChg>
      </pc:sldChg>
    </pc:docChg>
  </pc:docChgLst>
  <pc:docChgLst>
    <pc:chgData name="Ananth Mohan" userId="0+ntHPCRoNBLvPdhBUzfljBEc8fje1ZhpS6eiRuEUeE=" providerId="None" clId="Web-{4C22D64E-0778-4273-9308-D79A8F50ABE6}"/>
    <pc:docChg chg="addSld modSld">
      <pc:chgData name="Ananth Mohan" userId="0+ntHPCRoNBLvPdhBUzfljBEc8fje1ZhpS6eiRuEUeE=" providerId="None" clId="Web-{4C22D64E-0778-4273-9308-D79A8F50ABE6}" dt="2025-02-25T21:48:54.299" v="605" actId="20577"/>
      <pc:docMkLst>
        <pc:docMk/>
      </pc:docMkLst>
      <pc:sldChg chg="addSp delSp modSp add replId">
        <pc:chgData name="Ananth Mohan" userId="0+ntHPCRoNBLvPdhBUzfljBEc8fje1ZhpS6eiRuEUeE=" providerId="None" clId="Web-{4C22D64E-0778-4273-9308-D79A8F50ABE6}" dt="2025-02-25T21:48:54.299" v="605" actId="20577"/>
        <pc:sldMkLst>
          <pc:docMk/>
          <pc:sldMk cId="2319419898" sldId="301"/>
        </pc:sldMkLst>
        <pc:spChg chg="add mod">
          <ac:chgData name="Ananth Mohan" userId="0+ntHPCRoNBLvPdhBUzfljBEc8fje1ZhpS6eiRuEUeE=" providerId="None" clId="Web-{4C22D64E-0778-4273-9308-D79A8F50ABE6}" dt="2025-02-25T21:48:54.299" v="605" actId="20577"/>
          <ac:spMkLst>
            <pc:docMk/>
            <pc:sldMk cId="2319419898" sldId="301"/>
            <ac:spMk id="9" creationId="{43123FD0-9E62-138A-DEED-5FEB4C624F4E}"/>
          </ac:spMkLst>
        </pc:spChg>
        <pc:spChg chg="mod">
          <ac:chgData name="Ananth Mohan" userId="0+ntHPCRoNBLvPdhBUzfljBEc8fje1ZhpS6eiRuEUeE=" providerId="None" clId="Web-{4C22D64E-0778-4273-9308-D79A8F50ABE6}" dt="2025-02-25T21:46:42.732" v="529" actId="1076"/>
          <ac:spMkLst>
            <pc:docMk/>
            <pc:sldMk cId="2319419898" sldId="301"/>
            <ac:spMk id="15" creationId="{45CFDD22-5C1B-B5CA-70EF-5DCAEAADD118}"/>
          </ac:spMkLst>
        </pc:spChg>
        <pc:spChg chg="mod">
          <ac:chgData name="Ananth Mohan" userId="0+ntHPCRoNBLvPdhBUzfljBEc8fje1ZhpS6eiRuEUeE=" providerId="None" clId="Web-{4C22D64E-0778-4273-9308-D79A8F50ABE6}" dt="2025-02-25T21:46:42.763" v="531" actId="1076"/>
          <ac:spMkLst>
            <pc:docMk/>
            <pc:sldMk cId="2319419898" sldId="301"/>
            <ac:spMk id="17" creationId="{46065BC3-6B6A-35EF-857C-439DCC4EFA85}"/>
          </ac:spMkLst>
        </pc:spChg>
        <pc:spChg chg="mod">
          <ac:chgData name="Ananth Mohan" userId="0+ntHPCRoNBLvPdhBUzfljBEc8fje1ZhpS6eiRuEUeE=" providerId="None" clId="Web-{4C22D64E-0778-4273-9308-D79A8F50ABE6}" dt="2025-02-25T21:47:13.092" v="540" actId="1076"/>
          <ac:spMkLst>
            <pc:docMk/>
            <pc:sldMk cId="2319419898" sldId="301"/>
            <ac:spMk id="19" creationId="{FA129F94-7F1F-5F3B-137F-BC5924720F54}"/>
          </ac:spMkLst>
        </pc:spChg>
        <pc:graphicFrameChg chg="add mod modGraphic">
          <ac:chgData name="Ananth Mohan" userId="0+ntHPCRoNBLvPdhBUzfljBEc8fje1ZhpS6eiRuEUeE=" providerId="None" clId="Web-{4C22D64E-0778-4273-9308-D79A8F50ABE6}" dt="2025-02-25T21:46:42.794" v="532" actId="1076"/>
          <ac:graphicFrameMkLst>
            <pc:docMk/>
            <pc:sldMk cId="2319419898" sldId="301"/>
            <ac:graphicFrameMk id="2" creationId="{60A3E5B0-0333-04D3-1BB7-A3FE6FC45895}"/>
          </ac:graphicFrameMkLst>
        </pc:graphicFrameChg>
        <pc:cxnChg chg="add mod">
          <ac:chgData name="Ananth Mohan" userId="0+ntHPCRoNBLvPdhBUzfljBEc8fje1ZhpS6eiRuEUeE=" providerId="None" clId="Web-{4C22D64E-0778-4273-9308-D79A8F50ABE6}" dt="2025-02-25T21:46:42.810" v="533" actId="1076"/>
          <ac:cxnSpMkLst>
            <pc:docMk/>
            <pc:sldMk cId="2319419898" sldId="301"/>
            <ac:cxnSpMk id="4" creationId="{3B909C3E-C52C-834A-873F-63CC7023B861}"/>
          </ac:cxnSpMkLst>
        </pc:cxnChg>
        <pc:cxnChg chg="add mod">
          <ac:chgData name="Ananth Mohan" userId="0+ntHPCRoNBLvPdhBUzfljBEc8fje1ZhpS6eiRuEUeE=" providerId="None" clId="Web-{4C22D64E-0778-4273-9308-D79A8F50ABE6}" dt="2025-02-25T21:46:57.889" v="536" actId="14100"/>
          <ac:cxnSpMkLst>
            <pc:docMk/>
            <pc:sldMk cId="2319419898" sldId="301"/>
            <ac:cxnSpMk id="8" creationId="{CAE73CF1-1C5E-A14E-D5FC-BEFC2B911F54}"/>
          </ac:cxnSpMkLst>
        </pc:cxnChg>
        <pc:cxnChg chg="mod">
          <ac:chgData name="Ananth Mohan" userId="0+ntHPCRoNBLvPdhBUzfljBEc8fje1ZhpS6eiRuEUeE=" providerId="None" clId="Web-{4C22D64E-0778-4273-9308-D79A8F50ABE6}" dt="2025-02-25T21:47:13.077" v="539" actId="1076"/>
          <ac:cxnSpMkLst>
            <pc:docMk/>
            <pc:sldMk cId="2319419898" sldId="301"/>
            <ac:cxnSpMk id="18" creationId="{7C7FB465-3131-7457-A9DF-BE427EC1C741}"/>
          </ac:cxnSpMkLst>
        </pc:cxnChg>
        <pc:cxnChg chg="mod">
          <ac:chgData name="Ananth Mohan" userId="0+ntHPCRoNBLvPdhBUzfljBEc8fje1ZhpS6eiRuEUeE=" providerId="None" clId="Web-{4C22D64E-0778-4273-9308-D79A8F50ABE6}" dt="2025-02-25T21:46:42.747" v="530" actId="1076"/>
          <ac:cxnSpMkLst>
            <pc:docMk/>
            <pc:sldMk cId="2319419898" sldId="301"/>
            <ac:cxnSpMk id="21" creationId="{B8CDE5B9-6C3E-DBB8-9C76-C7AB7D0F3C1A}"/>
          </ac:cxnSpMkLst>
        </pc:cxnChg>
      </pc:sldChg>
    </pc:docChg>
  </pc:docChgLst>
  <pc:docChgLst>
    <pc:chgData name="Shih Min Lin" userId="EZMguJyP4QRPSMfRfjN+Y1sL5Ac+4RMpWotTWDpLLe0=" providerId="None" clId="Web-{58E102E9-11B1-47FB-8C36-372B23087FF0}"/>
    <pc:docChg chg="addSld delSld modSld modSection">
      <pc:chgData name="Shih Min Lin" userId="EZMguJyP4QRPSMfRfjN+Y1sL5Ac+4RMpWotTWDpLLe0=" providerId="None" clId="Web-{58E102E9-11B1-47FB-8C36-372B23087FF0}" dt="2025-04-02T03:47:05.124" v="374" actId="1076"/>
      <pc:docMkLst>
        <pc:docMk/>
      </pc:docMkLst>
      <pc:sldChg chg="addSp delSp modSp">
        <pc:chgData name="Shih Min Lin" userId="EZMguJyP4QRPSMfRfjN+Y1sL5Ac+4RMpWotTWDpLLe0=" providerId="None" clId="Web-{58E102E9-11B1-47FB-8C36-372B23087FF0}" dt="2025-04-02T03:47:05.124" v="374" actId="1076"/>
        <pc:sldMkLst>
          <pc:docMk/>
          <pc:sldMk cId="730140971" sldId="359"/>
        </pc:sldMkLst>
        <pc:spChg chg="add del mod">
          <ac:chgData name="Shih Min Lin" userId="EZMguJyP4QRPSMfRfjN+Y1sL5Ac+4RMpWotTWDpLLe0=" providerId="None" clId="Web-{58E102E9-11B1-47FB-8C36-372B23087FF0}" dt="2025-04-02T03:06:06.871" v="11"/>
          <ac:spMkLst>
            <pc:docMk/>
            <pc:sldMk cId="730140971" sldId="359"/>
            <ac:spMk id="3" creationId="{2965D08C-AFB6-A6F0-EC29-501A8464C59A}"/>
          </ac:spMkLst>
        </pc:spChg>
        <pc:spChg chg="del">
          <ac:chgData name="Shih Min Lin" userId="EZMguJyP4QRPSMfRfjN+Y1sL5Ac+4RMpWotTWDpLLe0=" providerId="None" clId="Web-{58E102E9-11B1-47FB-8C36-372B23087FF0}" dt="2025-04-02T03:38:25.014" v="350"/>
          <ac:spMkLst>
            <pc:docMk/>
            <pc:sldMk cId="730140971" sldId="359"/>
            <ac:spMk id="4" creationId="{5454E72D-0D80-93D2-7496-B843AE942606}"/>
          </ac:spMkLst>
        </pc:spChg>
        <pc:spChg chg="add">
          <ac:chgData name="Shih Min Lin" userId="EZMguJyP4QRPSMfRfjN+Y1sL5Ac+4RMpWotTWDpLLe0=" providerId="None" clId="Web-{58E102E9-11B1-47FB-8C36-372B23087FF0}" dt="2025-04-02T03:38:30.655" v="351"/>
          <ac:spMkLst>
            <pc:docMk/>
            <pc:sldMk cId="730140971" sldId="359"/>
            <ac:spMk id="7" creationId="{27204B8E-62E9-C639-B2E1-D8C4A85B4C80}"/>
          </ac:spMkLst>
        </pc:spChg>
        <pc:spChg chg="add">
          <ac:chgData name="Shih Min Lin" userId="EZMguJyP4QRPSMfRfjN+Y1sL5Ac+4RMpWotTWDpLLe0=" providerId="None" clId="Web-{58E102E9-11B1-47FB-8C36-372B23087FF0}" dt="2025-04-02T03:38:30.655" v="352"/>
          <ac:spMkLst>
            <pc:docMk/>
            <pc:sldMk cId="730140971" sldId="359"/>
            <ac:spMk id="9" creationId="{CEA6AC67-4BA0-68A6-0DEE-C06067E07362}"/>
          </ac:spMkLst>
        </pc:spChg>
        <pc:spChg chg="add">
          <ac:chgData name="Shih Min Lin" userId="EZMguJyP4QRPSMfRfjN+Y1sL5Ac+4RMpWotTWDpLLe0=" providerId="None" clId="Web-{58E102E9-11B1-47FB-8C36-372B23087FF0}" dt="2025-04-02T03:38:30.655" v="353"/>
          <ac:spMkLst>
            <pc:docMk/>
            <pc:sldMk cId="730140971" sldId="359"/>
            <ac:spMk id="11" creationId="{0554C37B-180F-7F57-737E-D06238312C1B}"/>
          </ac:spMkLst>
        </pc:spChg>
        <pc:spChg chg="add">
          <ac:chgData name="Shih Min Lin" userId="EZMguJyP4QRPSMfRfjN+Y1sL5Ac+4RMpWotTWDpLLe0=" providerId="None" clId="Web-{58E102E9-11B1-47FB-8C36-372B23087FF0}" dt="2025-04-02T03:38:30.670" v="354"/>
          <ac:spMkLst>
            <pc:docMk/>
            <pc:sldMk cId="730140971" sldId="359"/>
            <ac:spMk id="13" creationId="{30883CE0-6AB9-CC42-3726-3671E4325263}"/>
          </ac:spMkLst>
        </pc:spChg>
        <pc:spChg chg="add">
          <ac:chgData name="Shih Min Lin" userId="EZMguJyP4QRPSMfRfjN+Y1sL5Ac+4RMpWotTWDpLLe0=" providerId="None" clId="Web-{58E102E9-11B1-47FB-8C36-372B23087FF0}" dt="2025-04-02T03:38:30.670" v="355"/>
          <ac:spMkLst>
            <pc:docMk/>
            <pc:sldMk cId="730140971" sldId="359"/>
            <ac:spMk id="15" creationId="{4B56E703-A66B-08DE-F12F-D44597ADBCDC}"/>
          </ac:spMkLst>
        </pc:spChg>
        <pc:spChg chg="del mod">
          <ac:chgData name="Shih Min Lin" userId="EZMguJyP4QRPSMfRfjN+Y1sL5Ac+4RMpWotTWDpLLe0=" providerId="None" clId="Web-{58E102E9-11B1-47FB-8C36-372B23087FF0}" dt="2025-04-02T03:38:25.014" v="349"/>
          <ac:spMkLst>
            <pc:docMk/>
            <pc:sldMk cId="730140971" sldId="359"/>
            <ac:spMk id="16" creationId="{3928C93D-BDCF-B671-0A46-BAFA4B37ACB0}"/>
          </ac:spMkLst>
        </pc:spChg>
        <pc:spChg chg="del">
          <ac:chgData name="Shih Min Lin" userId="EZMguJyP4QRPSMfRfjN+Y1sL5Ac+4RMpWotTWDpLLe0=" providerId="None" clId="Web-{58E102E9-11B1-47FB-8C36-372B23087FF0}" dt="2025-04-02T03:38:25.014" v="348"/>
          <ac:spMkLst>
            <pc:docMk/>
            <pc:sldMk cId="730140971" sldId="359"/>
            <ac:spMk id="17" creationId="{C7441848-C808-1C6C-17D2-63EB781CA7ED}"/>
          </ac:spMkLst>
        </pc:spChg>
        <pc:spChg chg="add mod">
          <ac:chgData name="Shih Min Lin" userId="EZMguJyP4QRPSMfRfjN+Y1sL5Ac+4RMpWotTWDpLLe0=" providerId="None" clId="Web-{58E102E9-11B1-47FB-8C36-372B23087FF0}" dt="2025-04-02T03:46:57.546" v="373" actId="1076"/>
          <ac:spMkLst>
            <pc:docMk/>
            <pc:sldMk cId="730140971" sldId="359"/>
            <ac:spMk id="19" creationId="{39CB7E84-AB16-AACB-6395-8E30BEFD4EB1}"/>
          </ac:spMkLst>
        </pc:spChg>
        <pc:spChg chg="add mod">
          <ac:chgData name="Shih Min Lin" userId="EZMguJyP4QRPSMfRfjN+Y1sL5Ac+4RMpWotTWDpLLe0=" providerId="None" clId="Web-{58E102E9-11B1-47FB-8C36-372B23087FF0}" dt="2025-04-02T03:47:05.124" v="374" actId="1076"/>
          <ac:spMkLst>
            <pc:docMk/>
            <pc:sldMk cId="730140971" sldId="359"/>
            <ac:spMk id="21" creationId="{E5C077A0-2169-899A-9F61-30F0DB580304}"/>
          </ac:spMkLst>
        </pc:spChg>
        <pc:spChg chg="add mod">
          <ac:chgData name="Shih Min Lin" userId="EZMguJyP4QRPSMfRfjN+Y1sL5Ac+4RMpWotTWDpLLe0=" providerId="None" clId="Web-{58E102E9-11B1-47FB-8C36-372B23087FF0}" dt="2025-04-02T03:41:11.481" v="372" actId="14100"/>
          <ac:spMkLst>
            <pc:docMk/>
            <pc:sldMk cId="730140971" sldId="359"/>
            <ac:spMk id="23" creationId="{0D28D7E0-D5BC-9431-6884-1C955C20B9E3}"/>
          </ac:spMkLst>
        </pc:spChg>
        <pc:spChg chg="add">
          <ac:chgData name="Shih Min Lin" userId="EZMguJyP4QRPSMfRfjN+Y1sL5Ac+4RMpWotTWDpLLe0=" providerId="None" clId="Web-{58E102E9-11B1-47FB-8C36-372B23087FF0}" dt="2025-04-02T03:38:30.701" v="359"/>
          <ac:spMkLst>
            <pc:docMk/>
            <pc:sldMk cId="730140971" sldId="359"/>
            <ac:spMk id="25" creationId="{FAC7F0F5-76F2-C14E-CE02-E08A050FE926}"/>
          </ac:spMkLst>
        </pc:spChg>
        <pc:spChg chg="add">
          <ac:chgData name="Shih Min Lin" userId="EZMguJyP4QRPSMfRfjN+Y1sL5Ac+4RMpWotTWDpLLe0=" providerId="None" clId="Web-{58E102E9-11B1-47FB-8C36-372B23087FF0}" dt="2025-04-02T03:38:30.701" v="360"/>
          <ac:spMkLst>
            <pc:docMk/>
            <pc:sldMk cId="730140971" sldId="359"/>
            <ac:spMk id="27" creationId="{BD685848-C2C9-7C98-A9E8-7493DE888630}"/>
          </ac:spMkLst>
        </pc:spChg>
        <pc:spChg chg="add">
          <ac:chgData name="Shih Min Lin" userId="EZMguJyP4QRPSMfRfjN+Y1sL5Ac+4RMpWotTWDpLLe0=" providerId="None" clId="Web-{58E102E9-11B1-47FB-8C36-372B23087FF0}" dt="2025-04-02T03:38:30.717" v="361"/>
          <ac:spMkLst>
            <pc:docMk/>
            <pc:sldMk cId="730140971" sldId="359"/>
            <ac:spMk id="29" creationId="{7AA3A36A-304B-8A9A-9389-E80F4A7CDD2D}"/>
          </ac:spMkLst>
        </pc:spChg>
        <pc:spChg chg="add">
          <ac:chgData name="Shih Min Lin" userId="EZMguJyP4QRPSMfRfjN+Y1sL5Ac+4RMpWotTWDpLLe0=" providerId="None" clId="Web-{58E102E9-11B1-47FB-8C36-372B23087FF0}" dt="2025-04-02T03:38:30.733" v="362"/>
          <ac:spMkLst>
            <pc:docMk/>
            <pc:sldMk cId="730140971" sldId="359"/>
            <ac:spMk id="31" creationId="{6042B029-EF96-617F-B835-852D85D769CE}"/>
          </ac:spMkLst>
        </pc:spChg>
      </pc:sldChg>
      <pc:sldChg chg="addSp delSp modSp add del replId">
        <pc:chgData name="Shih Min Lin" userId="EZMguJyP4QRPSMfRfjN+Y1sL5Ac+4RMpWotTWDpLLe0=" providerId="None" clId="Web-{58E102E9-11B1-47FB-8C36-372B23087FF0}" dt="2025-04-02T03:38:36.451" v="363"/>
        <pc:sldMkLst>
          <pc:docMk/>
          <pc:sldMk cId="3061721863" sldId="361"/>
        </pc:sldMkLst>
        <pc:spChg chg="add del">
          <ac:chgData name="Shih Min Lin" userId="EZMguJyP4QRPSMfRfjN+Y1sL5Ac+4RMpWotTWDpLLe0=" providerId="None" clId="Web-{58E102E9-11B1-47FB-8C36-372B23087FF0}" dt="2025-04-02T03:25:31.147" v="17"/>
          <ac:spMkLst>
            <pc:docMk/>
            <pc:sldMk cId="3061721863" sldId="361"/>
            <ac:spMk id="3" creationId="{33E3CAEF-3C8D-ED8A-5D87-F28F984CB955}"/>
          </ac:spMkLst>
        </pc:spChg>
        <pc:spChg chg="del">
          <ac:chgData name="Shih Min Lin" userId="EZMguJyP4QRPSMfRfjN+Y1sL5Ac+4RMpWotTWDpLLe0=" providerId="None" clId="Web-{58E102E9-11B1-47FB-8C36-372B23087FF0}" dt="2025-04-02T03:25:16.975" v="14"/>
          <ac:spMkLst>
            <pc:docMk/>
            <pc:sldMk cId="3061721863" sldId="361"/>
            <ac:spMk id="4" creationId="{2C8B03E9-E00B-B05C-FDBB-D1D87E7C2F3B}"/>
          </ac:spMkLst>
        </pc:spChg>
        <pc:spChg chg="add mod">
          <ac:chgData name="Shih Min Lin" userId="EZMguJyP4QRPSMfRfjN+Y1sL5Ac+4RMpWotTWDpLLe0=" providerId="None" clId="Web-{58E102E9-11B1-47FB-8C36-372B23087FF0}" dt="2025-04-02T03:32:12.002" v="157" actId="1076"/>
          <ac:spMkLst>
            <pc:docMk/>
            <pc:sldMk cId="3061721863" sldId="361"/>
            <ac:spMk id="7" creationId="{EB238616-6E35-7D5A-C654-480F4CBDED54}"/>
          </ac:spMkLst>
        </pc:spChg>
        <pc:spChg chg="add mod">
          <ac:chgData name="Shih Min Lin" userId="EZMguJyP4QRPSMfRfjN+Y1sL5Ac+4RMpWotTWDpLLe0=" providerId="None" clId="Web-{58E102E9-11B1-47FB-8C36-372B23087FF0}" dt="2025-04-02T03:26:16.131" v="35"/>
          <ac:spMkLst>
            <pc:docMk/>
            <pc:sldMk cId="3061721863" sldId="361"/>
            <ac:spMk id="8" creationId="{A008D672-ED87-E1FD-1CD5-0695429633CE}"/>
          </ac:spMkLst>
        </pc:spChg>
        <pc:spChg chg="add mod">
          <ac:chgData name="Shih Min Lin" userId="EZMguJyP4QRPSMfRfjN+Y1sL5Ac+4RMpWotTWDpLLe0=" providerId="None" clId="Web-{58E102E9-11B1-47FB-8C36-372B23087FF0}" dt="2025-04-02T03:26:37.412" v="38" actId="1076"/>
          <ac:spMkLst>
            <pc:docMk/>
            <pc:sldMk cId="3061721863" sldId="361"/>
            <ac:spMk id="9" creationId="{59F407E9-25DB-3591-4935-3C62989CCDAF}"/>
          </ac:spMkLst>
        </pc:spChg>
        <pc:spChg chg="add mod">
          <ac:chgData name="Shih Min Lin" userId="EZMguJyP4QRPSMfRfjN+Y1sL5Ac+4RMpWotTWDpLLe0=" providerId="None" clId="Web-{58E102E9-11B1-47FB-8C36-372B23087FF0}" dt="2025-04-02T03:26:07.818" v="34"/>
          <ac:spMkLst>
            <pc:docMk/>
            <pc:sldMk cId="3061721863" sldId="361"/>
            <ac:spMk id="10" creationId="{DE529A2A-816B-DC14-6719-595E0896F3D0}"/>
          </ac:spMkLst>
        </pc:spChg>
        <pc:spChg chg="add mod">
          <ac:chgData name="Shih Min Lin" userId="EZMguJyP4QRPSMfRfjN+Y1sL5Ac+4RMpWotTWDpLLe0=" providerId="None" clId="Web-{58E102E9-11B1-47FB-8C36-372B23087FF0}" dt="2025-04-02T03:33:07.424" v="171" actId="1076"/>
          <ac:spMkLst>
            <pc:docMk/>
            <pc:sldMk cId="3061721863" sldId="361"/>
            <ac:spMk id="11" creationId="{AA4EB65A-DE4D-8B72-C89C-99A75BEECC24}"/>
          </ac:spMkLst>
        </pc:spChg>
        <pc:spChg chg="add mod">
          <ac:chgData name="Shih Min Lin" userId="EZMguJyP4QRPSMfRfjN+Y1sL5Ac+4RMpWotTWDpLLe0=" providerId="None" clId="Web-{58E102E9-11B1-47FB-8C36-372B23087FF0}" dt="2025-04-02T03:33:22.814" v="177" actId="1076"/>
          <ac:spMkLst>
            <pc:docMk/>
            <pc:sldMk cId="3061721863" sldId="361"/>
            <ac:spMk id="12" creationId="{DB2ECD3B-30FF-8176-2ED6-4D4A25D85462}"/>
          </ac:spMkLst>
        </pc:spChg>
        <pc:spChg chg="add mod">
          <ac:chgData name="Shih Min Lin" userId="EZMguJyP4QRPSMfRfjN+Y1sL5Ac+4RMpWotTWDpLLe0=" providerId="None" clId="Web-{58E102E9-11B1-47FB-8C36-372B23087FF0}" dt="2025-04-02T03:33:04.595" v="170" actId="1076"/>
          <ac:spMkLst>
            <pc:docMk/>
            <pc:sldMk cId="3061721863" sldId="361"/>
            <ac:spMk id="13" creationId="{BED790A9-C04A-7208-0617-1F14AD0783F0}"/>
          </ac:spMkLst>
        </pc:spChg>
        <pc:spChg chg="add mod">
          <ac:chgData name="Shih Min Lin" userId="EZMguJyP4QRPSMfRfjN+Y1sL5Ac+4RMpWotTWDpLLe0=" providerId="None" clId="Web-{58E102E9-11B1-47FB-8C36-372B23087FF0}" dt="2025-04-02T03:33:15.830" v="174" actId="1076"/>
          <ac:spMkLst>
            <pc:docMk/>
            <pc:sldMk cId="3061721863" sldId="361"/>
            <ac:spMk id="14" creationId="{F92A0C82-47B9-2940-0A29-48E20B9973D7}"/>
          </ac:spMkLst>
        </pc:spChg>
        <pc:spChg chg="del">
          <ac:chgData name="Shih Min Lin" userId="EZMguJyP4QRPSMfRfjN+Y1sL5Ac+4RMpWotTWDpLLe0=" providerId="None" clId="Web-{58E102E9-11B1-47FB-8C36-372B23087FF0}" dt="2025-04-02T03:25:16.959" v="13"/>
          <ac:spMkLst>
            <pc:docMk/>
            <pc:sldMk cId="3061721863" sldId="361"/>
            <ac:spMk id="16" creationId="{FAA4F602-040C-D485-210F-18123A8810CF}"/>
          </ac:spMkLst>
        </pc:spChg>
        <pc:spChg chg="del">
          <ac:chgData name="Shih Min Lin" userId="EZMguJyP4QRPSMfRfjN+Y1sL5Ac+4RMpWotTWDpLLe0=" providerId="None" clId="Web-{58E102E9-11B1-47FB-8C36-372B23087FF0}" dt="2025-04-02T03:25:17.303" v="15"/>
          <ac:spMkLst>
            <pc:docMk/>
            <pc:sldMk cId="3061721863" sldId="361"/>
            <ac:spMk id="17" creationId="{06BA751D-A925-FAFF-B7F5-661B9E904ACE}"/>
          </ac:spMkLst>
        </pc:spChg>
        <pc:spChg chg="add mod">
          <ac:chgData name="Shih Min Lin" userId="EZMguJyP4QRPSMfRfjN+Y1sL5Ac+4RMpWotTWDpLLe0=" providerId="None" clId="Web-{58E102E9-11B1-47FB-8C36-372B23087FF0}" dt="2025-04-02T03:32:43.580" v="166" actId="20577"/>
          <ac:spMkLst>
            <pc:docMk/>
            <pc:sldMk cId="3061721863" sldId="361"/>
            <ac:spMk id="18" creationId="{FDDC5062-AE00-7DFE-5C03-252E1DD067C0}"/>
          </ac:spMkLst>
        </pc:spChg>
        <pc:spChg chg="add mod">
          <ac:chgData name="Shih Min Lin" userId="EZMguJyP4QRPSMfRfjN+Y1sL5Ac+4RMpWotTWDpLLe0=" providerId="None" clId="Web-{58E102E9-11B1-47FB-8C36-372B23087FF0}" dt="2025-04-02T03:34:17.938" v="216" actId="20577"/>
          <ac:spMkLst>
            <pc:docMk/>
            <pc:sldMk cId="3061721863" sldId="361"/>
            <ac:spMk id="19" creationId="{F8B31BC0-C755-E369-5FC6-0C41E032D514}"/>
          </ac:spMkLst>
        </pc:spChg>
        <pc:spChg chg="add del">
          <ac:chgData name="Shih Min Lin" userId="EZMguJyP4QRPSMfRfjN+Y1sL5Ac+4RMpWotTWDpLLe0=" providerId="None" clId="Web-{58E102E9-11B1-47FB-8C36-372B23087FF0}" dt="2025-04-02T03:34:49.923" v="218"/>
          <ac:spMkLst>
            <pc:docMk/>
            <pc:sldMk cId="3061721863" sldId="361"/>
            <ac:spMk id="20" creationId="{E609EAC3-FB5C-6897-F0E3-792F9CC46401}"/>
          </ac:spMkLst>
        </pc:spChg>
        <pc:spChg chg="add mod">
          <ac:chgData name="Shih Min Lin" userId="EZMguJyP4QRPSMfRfjN+Y1sL5Ac+4RMpWotTWDpLLe0=" providerId="None" clId="Web-{58E102E9-11B1-47FB-8C36-372B23087FF0}" dt="2025-04-02T03:38:03.327" v="346" actId="1076"/>
          <ac:spMkLst>
            <pc:docMk/>
            <pc:sldMk cId="3061721863" sldId="361"/>
            <ac:spMk id="21" creationId="{C9270272-59E6-F0B1-F788-0C9F0623A701}"/>
          </ac:spMkLst>
        </pc:spChg>
        <pc:spChg chg="add mod">
          <ac:chgData name="Shih Min Lin" userId="EZMguJyP4QRPSMfRfjN+Y1sL5Ac+4RMpWotTWDpLLe0=" providerId="None" clId="Web-{58E102E9-11B1-47FB-8C36-372B23087FF0}" dt="2025-04-02T03:38:06.842" v="347" actId="20577"/>
          <ac:spMkLst>
            <pc:docMk/>
            <pc:sldMk cId="3061721863" sldId="361"/>
            <ac:spMk id="22" creationId="{96820AE5-B776-6579-A3CB-A4F60A4F83C7}"/>
          </ac:spMkLst>
        </pc:spChg>
      </pc:sldChg>
    </pc:docChg>
  </pc:docChgLst>
  <pc:docChgLst>
    <pc:chgData name="Ananth Mohan" userId="0+ntHPCRoNBLvPdhBUzfljBEc8fje1ZhpS6eiRuEUeE=" providerId="None" clId="Web-{57352667-1AA6-42DF-AD27-968C902E255F}"/>
    <pc:docChg chg="modSld">
      <pc:chgData name="Ananth Mohan" userId="0+ntHPCRoNBLvPdhBUzfljBEc8fje1ZhpS6eiRuEUeE=" providerId="None" clId="Web-{57352667-1AA6-42DF-AD27-968C902E255F}" dt="2025-02-24T14:52:10.320" v="7" actId="20577"/>
      <pc:docMkLst>
        <pc:docMk/>
      </pc:docMkLst>
      <pc:sldChg chg="modSp">
        <pc:chgData name="Ananth Mohan" userId="0+ntHPCRoNBLvPdhBUzfljBEc8fje1ZhpS6eiRuEUeE=" providerId="None" clId="Web-{57352667-1AA6-42DF-AD27-968C902E255F}" dt="2025-02-24T14:52:10.320" v="7" actId="20577"/>
        <pc:sldMkLst>
          <pc:docMk/>
          <pc:sldMk cId="903857103" sldId="293"/>
        </pc:sldMkLst>
        <pc:spChg chg="mod">
          <ac:chgData name="Ananth Mohan" userId="0+ntHPCRoNBLvPdhBUzfljBEc8fje1ZhpS6eiRuEUeE=" providerId="None" clId="Web-{57352667-1AA6-42DF-AD27-968C902E255F}" dt="2025-02-24T14:52:10.320" v="7" actId="20577"/>
          <ac:spMkLst>
            <pc:docMk/>
            <pc:sldMk cId="903857103" sldId="293"/>
            <ac:spMk id="43" creationId="{8FB275D0-2D29-485B-3E5D-4C853CDFA029}"/>
          </ac:spMkLst>
        </pc:spChg>
      </pc:sldChg>
      <pc:sldChg chg="modSp">
        <pc:chgData name="Ananth Mohan" userId="0+ntHPCRoNBLvPdhBUzfljBEc8fje1ZhpS6eiRuEUeE=" providerId="None" clId="Web-{57352667-1AA6-42DF-AD27-968C902E255F}" dt="2025-02-24T14:50:45.849" v="1" actId="20577"/>
        <pc:sldMkLst>
          <pc:docMk/>
          <pc:sldMk cId="1170602057" sldId="299"/>
        </pc:sldMkLst>
        <pc:spChg chg="mod">
          <ac:chgData name="Ananth Mohan" userId="0+ntHPCRoNBLvPdhBUzfljBEc8fje1ZhpS6eiRuEUeE=" providerId="None" clId="Web-{57352667-1AA6-42DF-AD27-968C902E255F}" dt="2025-02-24T14:50:45.849" v="1" actId="20577"/>
          <ac:spMkLst>
            <pc:docMk/>
            <pc:sldMk cId="1170602057" sldId="299"/>
            <ac:spMk id="11" creationId="{9F4391FC-E34A-9C75-C366-27C595140A9E}"/>
          </ac:spMkLst>
        </pc:spChg>
      </pc:sldChg>
      <pc:sldChg chg="modSp">
        <pc:chgData name="Ananth Mohan" userId="0+ntHPCRoNBLvPdhBUzfljBEc8fje1ZhpS6eiRuEUeE=" providerId="None" clId="Web-{57352667-1AA6-42DF-AD27-968C902E255F}" dt="2025-02-24T14:51:09.006" v="6" actId="20577"/>
        <pc:sldMkLst>
          <pc:docMk/>
          <pc:sldMk cId="462100060" sldId="300"/>
        </pc:sldMkLst>
        <pc:spChg chg="mod">
          <ac:chgData name="Ananth Mohan" userId="0+ntHPCRoNBLvPdhBUzfljBEc8fje1ZhpS6eiRuEUeE=" providerId="None" clId="Web-{57352667-1AA6-42DF-AD27-968C902E255F}" dt="2025-02-24T14:51:09.006" v="6" actId="20577"/>
          <ac:spMkLst>
            <pc:docMk/>
            <pc:sldMk cId="462100060" sldId="300"/>
            <ac:spMk id="19" creationId="{A6DB30E2-30BF-7ADE-41F0-B7C8AC10854A}"/>
          </ac:spMkLst>
        </pc:spChg>
      </pc:sldChg>
    </pc:docChg>
  </pc:docChgLst>
  <pc:docChgLst>
    <pc:chgData name="Ananth Mohan" userId="0+ntHPCRoNBLvPdhBUzfljBEc8fje1ZhpS6eiRuEUeE=" providerId="None" clId="Web-{F83F7977-75B2-4141-B5CE-17F8878CEC84}"/>
    <pc:docChg chg="delSld modSld sldOrd modSection">
      <pc:chgData name="Ananth Mohan" userId="0+ntHPCRoNBLvPdhBUzfljBEc8fje1ZhpS6eiRuEUeE=" providerId="None" clId="Web-{F83F7977-75B2-4141-B5CE-17F8878CEC84}" dt="2025-04-03T17:39:26.546" v="445" actId="1076"/>
      <pc:docMkLst>
        <pc:docMk/>
      </pc:docMkLst>
      <pc:sldChg chg="addSp delSp modSp mod setBg modClrScheme chgLayout">
        <pc:chgData name="Ananth Mohan" userId="0+ntHPCRoNBLvPdhBUzfljBEc8fje1ZhpS6eiRuEUeE=" providerId="None" clId="Web-{F83F7977-75B2-4141-B5CE-17F8878CEC84}" dt="2025-04-03T17:39:26.546" v="445" actId="1076"/>
        <pc:sldMkLst>
          <pc:docMk/>
          <pc:sldMk cId="2333925731" sldId="297"/>
        </pc:sldMkLst>
        <pc:spChg chg="add del mod ord">
          <ac:chgData name="Ananth Mohan" userId="0+ntHPCRoNBLvPdhBUzfljBEc8fje1ZhpS6eiRuEUeE=" providerId="None" clId="Web-{F83F7977-75B2-4141-B5CE-17F8878CEC84}" dt="2025-04-03T17:38:25.155" v="423"/>
          <ac:spMkLst>
            <pc:docMk/>
            <pc:sldMk cId="2333925731" sldId="297"/>
            <ac:spMk id="2" creationId="{06D49683-F718-5F54-AFC7-82018CA970CE}"/>
          </ac:spMkLst>
        </pc:spChg>
        <pc:spChg chg="add del mod ord">
          <ac:chgData name="Ananth Mohan" userId="0+ntHPCRoNBLvPdhBUzfljBEc8fje1ZhpS6eiRuEUeE=" providerId="None" clId="Web-{F83F7977-75B2-4141-B5CE-17F8878CEC84}" dt="2025-04-03T17:39:26.546" v="445" actId="1076"/>
          <ac:spMkLst>
            <pc:docMk/>
            <pc:sldMk cId="2333925731" sldId="297"/>
            <ac:spMk id="3" creationId="{46CB3DD7-B495-6A7A-5EE3-C81FEABD7769}"/>
          </ac:spMkLst>
        </pc:spChg>
        <pc:spChg chg="mod ord">
          <ac:chgData name="Ananth Mohan" userId="0+ntHPCRoNBLvPdhBUzfljBEc8fje1ZhpS6eiRuEUeE=" providerId="None" clId="Web-{F83F7977-75B2-4141-B5CE-17F8878CEC84}" dt="2025-04-03T17:38:31.061" v="424"/>
          <ac:spMkLst>
            <pc:docMk/>
            <pc:sldMk cId="2333925731" sldId="297"/>
            <ac:spMk id="5" creationId="{1F10890A-490A-2F9C-E91A-7A152F4A7785}"/>
          </ac:spMkLst>
        </pc:spChg>
        <pc:spChg chg="mod ord">
          <ac:chgData name="Ananth Mohan" userId="0+ntHPCRoNBLvPdhBUzfljBEc8fje1ZhpS6eiRuEUeE=" providerId="None" clId="Web-{F83F7977-75B2-4141-B5CE-17F8878CEC84}" dt="2025-04-03T17:38:31.061" v="424"/>
          <ac:spMkLst>
            <pc:docMk/>
            <pc:sldMk cId="2333925731" sldId="297"/>
            <ac:spMk id="6" creationId="{B2F0EF2E-2BAA-DC13-372D-421405ECB800}"/>
          </ac:spMkLst>
        </pc:spChg>
        <pc:spChg chg="add del mod">
          <ac:chgData name="Ananth Mohan" userId="0+ntHPCRoNBLvPdhBUzfljBEc8fje1ZhpS6eiRuEUeE=" providerId="None" clId="Web-{F83F7977-75B2-4141-B5CE-17F8878CEC84}" dt="2025-04-03T17:38:25.046" v="422"/>
          <ac:spMkLst>
            <pc:docMk/>
            <pc:sldMk cId="2333925731" sldId="297"/>
            <ac:spMk id="7" creationId="{DFFA5289-B585-98CD-688D-6B10A8FAD142}"/>
          </ac:spMkLst>
        </pc:spChg>
        <pc:spChg chg="add mod ord">
          <ac:chgData name="Ananth Mohan" userId="0+ntHPCRoNBLvPdhBUzfljBEc8fje1ZhpS6eiRuEUeE=" providerId="None" clId="Web-{F83F7977-75B2-4141-B5CE-17F8878CEC84}" dt="2025-04-03T17:39:16.264" v="444" actId="20577"/>
          <ac:spMkLst>
            <pc:docMk/>
            <pc:sldMk cId="2333925731" sldId="297"/>
            <ac:spMk id="8" creationId="{288CE1DB-6A7A-BF84-96DD-F326FC9B92A5}"/>
          </ac:spMkLst>
        </pc:spChg>
      </pc:sldChg>
      <pc:sldChg chg="addSp delSp">
        <pc:chgData name="Ananth Mohan" userId="0+ntHPCRoNBLvPdhBUzfljBEc8fje1ZhpS6eiRuEUeE=" providerId="None" clId="Web-{F83F7977-75B2-4141-B5CE-17F8878CEC84}" dt="2025-04-03T17:05:44.129" v="114"/>
        <pc:sldMkLst>
          <pc:docMk/>
          <pc:sldMk cId="446141309" sldId="302"/>
        </pc:sldMkLst>
        <pc:spChg chg="add del">
          <ac:chgData name="Ananth Mohan" userId="0+ntHPCRoNBLvPdhBUzfljBEc8fje1ZhpS6eiRuEUeE=" providerId="None" clId="Web-{F83F7977-75B2-4141-B5CE-17F8878CEC84}" dt="2025-04-03T17:05:44.129" v="114"/>
          <ac:spMkLst>
            <pc:docMk/>
            <pc:sldMk cId="446141309" sldId="302"/>
            <ac:spMk id="10" creationId="{78F3CCF5-F933-C2DA-A85C-DAA0C5C28195}"/>
          </ac:spMkLst>
        </pc:spChg>
      </pc:sldChg>
      <pc:sldChg chg="modSp">
        <pc:chgData name="Ananth Mohan" userId="0+ntHPCRoNBLvPdhBUzfljBEc8fje1ZhpS6eiRuEUeE=" providerId="None" clId="Web-{F83F7977-75B2-4141-B5CE-17F8878CEC84}" dt="2025-04-03T17:23:58.314" v="373" actId="1076"/>
        <pc:sldMkLst>
          <pc:docMk/>
          <pc:sldMk cId="3592011414" sldId="321"/>
        </pc:sldMkLst>
        <pc:graphicFrameChg chg="mod modGraphic">
          <ac:chgData name="Ananth Mohan" userId="0+ntHPCRoNBLvPdhBUzfljBEc8fje1ZhpS6eiRuEUeE=" providerId="None" clId="Web-{F83F7977-75B2-4141-B5CE-17F8878CEC84}" dt="2025-04-03T17:23:58.314" v="373" actId="1076"/>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F83F7977-75B2-4141-B5CE-17F8878CEC84}" dt="2025-04-03T16:57:55.145" v="108" actId="20577"/>
        <pc:sldMkLst>
          <pc:docMk/>
          <pc:sldMk cId="4175323384" sldId="327"/>
        </pc:sldMkLst>
        <pc:spChg chg="mod">
          <ac:chgData name="Ananth Mohan" userId="0+ntHPCRoNBLvPdhBUzfljBEc8fje1ZhpS6eiRuEUeE=" providerId="None" clId="Web-{F83F7977-75B2-4141-B5CE-17F8878CEC84}" dt="2025-04-03T16:57:55.145" v="108" actId="20577"/>
          <ac:spMkLst>
            <pc:docMk/>
            <pc:sldMk cId="4175323384" sldId="327"/>
            <ac:spMk id="2" creationId="{68BF7734-01C3-4886-224F-F44A2E330C76}"/>
          </ac:spMkLst>
        </pc:spChg>
      </pc:sldChg>
      <pc:sldChg chg="addSp delSp modSp">
        <pc:chgData name="Ananth Mohan" userId="0+ntHPCRoNBLvPdhBUzfljBEc8fje1ZhpS6eiRuEUeE=" providerId="None" clId="Web-{F83F7977-75B2-4141-B5CE-17F8878CEC84}" dt="2025-04-03T17:06:09.566" v="118" actId="14100"/>
        <pc:sldMkLst>
          <pc:docMk/>
          <pc:sldMk cId="773216494" sldId="333"/>
        </pc:sldMkLst>
        <pc:spChg chg="mod">
          <ac:chgData name="Ananth Mohan" userId="0+ntHPCRoNBLvPdhBUzfljBEc8fje1ZhpS6eiRuEUeE=" providerId="None" clId="Web-{F83F7977-75B2-4141-B5CE-17F8878CEC84}" dt="2025-04-03T17:04:54.223" v="112" actId="20577"/>
          <ac:spMkLst>
            <pc:docMk/>
            <pc:sldMk cId="773216494" sldId="333"/>
            <ac:spMk id="17" creationId="{2335EFDB-D7E3-9185-6725-1AD73FDA61C3}"/>
          </ac:spMkLst>
        </pc:spChg>
        <pc:picChg chg="del">
          <ac:chgData name="Ananth Mohan" userId="0+ntHPCRoNBLvPdhBUzfljBEc8fje1ZhpS6eiRuEUeE=" providerId="None" clId="Web-{F83F7977-75B2-4141-B5CE-17F8878CEC84}" dt="2025-04-03T17:05:59.066" v="115"/>
          <ac:picMkLst>
            <pc:docMk/>
            <pc:sldMk cId="773216494" sldId="333"/>
            <ac:picMk id="3" creationId="{2FE7C263-FBD9-53DE-ADEB-9FD75269A86A}"/>
          </ac:picMkLst>
        </pc:picChg>
        <pc:picChg chg="add mod">
          <ac:chgData name="Ananth Mohan" userId="0+ntHPCRoNBLvPdhBUzfljBEc8fje1ZhpS6eiRuEUeE=" providerId="None" clId="Web-{F83F7977-75B2-4141-B5CE-17F8878CEC84}" dt="2025-04-03T17:06:09.566" v="118" actId="14100"/>
          <ac:picMkLst>
            <pc:docMk/>
            <pc:sldMk cId="773216494" sldId="333"/>
            <ac:picMk id="7" creationId="{12585DD5-3B3E-1D63-DAB1-0D3642219A6C}"/>
          </ac:picMkLst>
        </pc:picChg>
      </pc:sldChg>
      <pc:sldChg chg="modSp">
        <pc:chgData name="Ananth Mohan" userId="0+ntHPCRoNBLvPdhBUzfljBEc8fje1ZhpS6eiRuEUeE=" providerId="None" clId="Web-{F83F7977-75B2-4141-B5CE-17F8878CEC84}" dt="2025-04-03T17:04:12.645" v="109" actId="20577"/>
        <pc:sldMkLst>
          <pc:docMk/>
          <pc:sldMk cId="2500797487" sldId="347"/>
        </pc:sldMkLst>
        <pc:spChg chg="mod">
          <ac:chgData name="Ananth Mohan" userId="0+ntHPCRoNBLvPdhBUzfljBEc8fje1ZhpS6eiRuEUeE=" providerId="None" clId="Web-{F83F7977-75B2-4141-B5CE-17F8878CEC84}" dt="2025-04-03T17:04:12.645" v="109" actId="20577"/>
          <ac:spMkLst>
            <pc:docMk/>
            <pc:sldMk cId="2500797487" sldId="347"/>
            <ac:spMk id="9" creationId="{83ECA547-9C53-BFA8-DED3-51DB3DF56654}"/>
          </ac:spMkLst>
        </pc:spChg>
      </pc:sldChg>
      <pc:sldChg chg="modSp">
        <pc:chgData name="Ananth Mohan" userId="0+ntHPCRoNBLvPdhBUzfljBEc8fje1ZhpS6eiRuEUeE=" providerId="None" clId="Web-{F83F7977-75B2-4141-B5CE-17F8878CEC84}" dt="2025-04-03T17:07:14.566" v="129" actId="20577"/>
        <pc:sldMkLst>
          <pc:docMk/>
          <pc:sldMk cId="2880087684" sldId="348"/>
        </pc:sldMkLst>
        <pc:spChg chg="mod">
          <ac:chgData name="Ananth Mohan" userId="0+ntHPCRoNBLvPdhBUzfljBEc8fje1ZhpS6eiRuEUeE=" providerId="None" clId="Web-{F83F7977-75B2-4141-B5CE-17F8878CEC84}" dt="2025-04-03T17:07:14.566" v="129" actId="20577"/>
          <ac:spMkLst>
            <pc:docMk/>
            <pc:sldMk cId="2880087684" sldId="348"/>
            <ac:spMk id="2" creationId="{D90EB400-F4EC-6607-7CF6-7C0C50430077}"/>
          </ac:spMkLst>
        </pc:spChg>
      </pc:sldChg>
      <pc:sldChg chg="delSp modSp">
        <pc:chgData name="Ananth Mohan" userId="0+ntHPCRoNBLvPdhBUzfljBEc8fje1ZhpS6eiRuEUeE=" providerId="None" clId="Web-{F83F7977-75B2-4141-B5CE-17F8878CEC84}" dt="2025-04-03T17:25:10.657" v="382" actId="1076"/>
        <pc:sldMkLst>
          <pc:docMk/>
          <pc:sldMk cId="3246266729" sldId="352"/>
        </pc:sldMkLst>
        <pc:spChg chg="mod">
          <ac:chgData name="Ananth Mohan" userId="0+ntHPCRoNBLvPdhBUzfljBEc8fje1ZhpS6eiRuEUeE=" providerId="None" clId="Web-{F83F7977-75B2-4141-B5CE-17F8878CEC84}" dt="2025-04-03T17:25:10.657" v="382" actId="1076"/>
          <ac:spMkLst>
            <pc:docMk/>
            <pc:sldMk cId="3246266729" sldId="352"/>
            <ac:spMk id="29" creationId="{92973171-DAEE-BB4C-3A5A-E26CA1709451}"/>
          </ac:spMkLst>
        </pc:spChg>
        <pc:spChg chg="del">
          <ac:chgData name="Ananth Mohan" userId="0+ntHPCRoNBLvPdhBUzfljBEc8fje1ZhpS6eiRuEUeE=" providerId="None" clId="Web-{F83F7977-75B2-4141-B5CE-17F8878CEC84}" dt="2025-04-03T17:24:44.563" v="377"/>
          <ac:spMkLst>
            <pc:docMk/>
            <pc:sldMk cId="3246266729" sldId="352"/>
            <ac:spMk id="30" creationId="{CCC617F0-6126-D103-E9B4-9A68BCFF38F4}"/>
          </ac:spMkLst>
        </pc:spChg>
      </pc:sldChg>
      <pc:sldChg chg="modSp">
        <pc:chgData name="Ananth Mohan" userId="0+ntHPCRoNBLvPdhBUzfljBEc8fje1ZhpS6eiRuEUeE=" providerId="None" clId="Web-{F83F7977-75B2-4141-B5CE-17F8878CEC84}" dt="2025-04-03T16:57:37.927" v="107" actId="20577"/>
        <pc:sldMkLst>
          <pc:docMk/>
          <pc:sldMk cId="3601758579" sldId="354"/>
        </pc:sldMkLst>
        <pc:spChg chg="mod">
          <ac:chgData name="Ananth Mohan" userId="0+ntHPCRoNBLvPdhBUzfljBEc8fje1ZhpS6eiRuEUeE=" providerId="None" clId="Web-{F83F7977-75B2-4141-B5CE-17F8878CEC84}" dt="2025-04-03T16:57:37.927" v="107" actId="20577"/>
          <ac:spMkLst>
            <pc:docMk/>
            <pc:sldMk cId="3601758579" sldId="354"/>
            <ac:spMk id="2" creationId="{3E15C3BC-81D1-F2ED-AB11-CF5BF7C0C650}"/>
          </ac:spMkLst>
        </pc:spChg>
      </pc:sldChg>
      <pc:sldChg chg="addSp modSp">
        <pc:chgData name="Ananth Mohan" userId="0+ntHPCRoNBLvPdhBUzfljBEc8fje1ZhpS6eiRuEUeE=" providerId="None" clId="Web-{F83F7977-75B2-4141-B5CE-17F8878CEC84}" dt="2025-04-03T16:55:23.677" v="64" actId="14100"/>
        <pc:sldMkLst>
          <pc:docMk/>
          <pc:sldMk cId="3364611473" sldId="357"/>
        </pc:sldMkLst>
        <pc:spChg chg="mod">
          <ac:chgData name="Ananth Mohan" userId="0+ntHPCRoNBLvPdhBUzfljBEc8fje1ZhpS6eiRuEUeE=" providerId="None" clId="Web-{F83F7977-75B2-4141-B5CE-17F8878CEC84}" dt="2025-04-03T16:55:23.677" v="64" actId="14100"/>
          <ac:spMkLst>
            <pc:docMk/>
            <pc:sldMk cId="3364611473" sldId="357"/>
            <ac:spMk id="2" creationId="{7AE7AC0E-ADFD-58B2-6075-A0093A2DD141}"/>
          </ac:spMkLst>
        </pc:spChg>
        <pc:spChg chg="add mod">
          <ac:chgData name="Ananth Mohan" userId="0+ntHPCRoNBLvPdhBUzfljBEc8fje1ZhpS6eiRuEUeE=" providerId="None" clId="Web-{F83F7977-75B2-4141-B5CE-17F8878CEC84}" dt="2025-04-03T16:51:15.865" v="14" actId="20577"/>
          <ac:spMkLst>
            <pc:docMk/>
            <pc:sldMk cId="3364611473" sldId="357"/>
            <ac:spMk id="3" creationId="{FAD4A6C6-031E-CA1A-46F2-71061D90AF60}"/>
          </ac:spMkLst>
        </pc:spChg>
        <pc:spChg chg="mod">
          <ac:chgData name="Ananth Mohan" userId="0+ntHPCRoNBLvPdhBUzfljBEc8fje1ZhpS6eiRuEUeE=" providerId="None" clId="Web-{F83F7977-75B2-4141-B5CE-17F8878CEC84}" dt="2025-04-03T16:51:32.865" v="15" actId="1076"/>
          <ac:spMkLst>
            <pc:docMk/>
            <pc:sldMk cId="3364611473" sldId="357"/>
            <ac:spMk id="30" creationId="{111B49D4-E612-E84F-CA27-C4480208FC12}"/>
          </ac:spMkLst>
        </pc:spChg>
        <pc:spChg chg="mod">
          <ac:chgData name="Ananth Mohan" userId="0+ntHPCRoNBLvPdhBUzfljBEc8fje1ZhpS6eiRuEUeE=" providerId="None" clId="Web-{F83F7977-75B2-4141-B5CE-17F8878CEC84}" dt="2025-04-03T16:51:40.459" v="23" actId="14100"/>
          <ac:spMkLst>
            <pc:docMk/>
            <pc:sldMk cId="3364611473" sldId="357"/>
            <ac:spMk id="31" creationId="{35B78548-4C99-DE16-1BA2-DE991B4C4225}"/>
          </ac:spMkLst>
        </pc:spChg>
        <pc:spChg chg="mod">
          <ac:chgData name="Ananth Mohan" userId="0+ntHPCRoNBLvPdhBUzfljBEc8fje1ZhpS6eiRuEUeE=" providerId="None" clId="Web-{F83F7977-75B2-4141-B5CE-17F8878CEC84}" dt="2025-04-03T16:52:52.302" v="30" actId="1076"/>
          <ac:spMkLst>
            <pc:docMk/>
            <pc:sldMk cId="3364611473" sldId="357"/>
            <ac:spMk id="32" creationId="{712D2B71-CC78-00D0-EAE7-30D6B700835A}"/>
          </ac:spMkLst>
        </pc:spChg>
        <pc:spChg chg="mod">
          <ac:chgData name="Ananth Mohan" userId="0+ntHPCRoNBLvPdhBUzfljBEc8fje1ZhpS6eiRuEUeE=" providerId="None" clId="Web-{F83F7977-75B2-4141-B5CE-17F8878CEC84}" dt="2025-04-03T16:52:34.552" v="27" actId="14100"/>
          <ac:spMkLst>
            <pc:docMk/>
            <pc:sldMk cId="3364611473" sldId="357"/>
            <ac:spMk id="36" creationId="{910CE87A-A2FD-8C94-C533-5588CDC157C1}"/>
          </ac:spMkLst>
        </pc:spChg>
        <pc:spChg chg="mod">
          <ac:chgData name="Ananth Mohan" userId="0+ntHPCRoNBLvPdhBUzfljBEc8fje1ZhpS6eiRuEUeE=" providerId="None" clId="Web-{F83F7977-75B2-4141-B5CE-17F8878CEC84}" dt="2025-04-03T16:52:48.646" v="29" actId="1076"/>
          <ac:spMkLst>
            <pc:docMk/>
            <pc:sldMk cId="3364611473" sldId="357"/>
            <ac:spMk id="37" creationId="{56E9A54C-56C8-4887-D901-D65D82B25166}"/>
          </ac:spMkLst>
        </pc:spChg>
      </pc:sldChg>
      <pc:sldChg chg="addSp delSp modSp">
        <pc:chgData name="Ananth Mohan" userId="0+ntHPCRoNBLvPdhBUzfljBEc8fje1ZhpS6eiRuEUeE=" providerId="None" clId="Web-{F83F7977-75B2-4141-B5CE-17F8878CEC84}" dt="2025-04-03T17:21:34.251" v="362" actId="1076"/>
        <pc:sldMkLst>
          <pc:docMk/>
          <pc:sldMk cId="1528688609" sldId="358"/>
        </pc:sldMkLst>
        <pc:spChg chg="mod topLvl">
          <ac:chgData name="Ananth Mohan" userId="0+ntHPCRoNBLvPdhBUzfljBEc8fje1ZhpS6eiRuEUeE=" providerId="None" clId="Web-{F83F7977-75B2-4141-B5CE-17F8878CEC84}" dt="2025-04-03T17:20:03.908" v="325"/>
          <ac:spMkLst>
            <pc:docMk/>
            <pc:sldMk cId="1528688609" sldId="358"/>
            <ac:spMk id="7" creationId="{992C110D-0923-D82F-F8D2-C407C2121622}"/>
          </ac:spMkLst>
        </pc:spChg>
        <pc:spChg chg="mod topLvl">
          <ac:chgData name="Ananth Mohan" userId="0+ntHPCRoNBLvPdhBUzfljBEc8fje1ZhpS6eiRuEUeE=" providerId="None" clId="Web-{F83F7977-75B2-4141-B5CE-17F8878CEC84}" dt="2025-04-03T17:14:22.127" v="245" actId="1076"/>
          <ac:spMkLst>
            <pc:docMk/>
            <pc:sldMk cId="1528688609" sldId="358"/>
            <ac:spMk id="8" creationId="{4CE23571-F92C-E614-D347-C450BDEFD650}"/>
          </ac:spMkLst>
        </pc:spChg>
        <pc:spChg chg="mod topLvl">
          <ac:chgData name="Ananth Mohan" userId="0+ntHPCRoNBLvPdhBUzfljBEc8fje1ZhpS6eiRuEUeE=" providerId="None" clId="Web-{F83F7977-75B2-4141-B5CE-17F8878CEC84}" dt="2025-04-03T17:20:36.345" v="345" actId="1076"/>
          <ac:spMkLst>
            <pc:docMk/>
            <pc:sldMk cId="1528688609" sldId="358"/>
            <ac:spMk id="13" creationId="{093F0161-3E8B-73C0-C7F9-2B39B9253369}"/>
          </ac:spMkLst>
        </pc:spChg>
        <pc:spChg chg="mod topLvl">
          <ac:chgData name="Ananth Mohan" userId="0+ntHPCRoNBLvPdhBUzfljBEc8fje1ZhpS6eiRuEUeE=" providerId="None" clId="Web-{F83F7977-75B2-4141-B5CE-17F8878CEC84}" dt="2025-04-03T17:20:36.361" v="346" actId="1076"/>
          <ac:spMkLst>
            <pc:docMk/>
            <pc:sldMk cId="1528688609" sldId="358"/>
            <ac:spMk id="14" creationId="{D9377E9E-B246-8730-8CC6-26B05155C91B}"/>
          </ac:spMkLst>
        </pc:spChg>
        <pc:spChg chg="mod topLvl">
          <ac:chgData name="Ananth Mohan" userId="0+ntHPCRoNBLvPdhBUzfljBEc8fje1ZhpS6eiRuEUeE=" providerId="None" clId="Web-{F83F7977-75B2-4141-B5CE-17F8878CEC84}" dt="2025-04-03T17:20:36.392" v="348" actId="1076"/>
          <ac:spMkLst>
            <pc:docMk/>
            <pc:sldMk cId="1528688609" sldId="358"/>
            <ac:spMk id="21" creationId="{BAEE01C1-5464-D978-2BB9-554552CEF610}"/>
          </ac:spMkLst>
        </pc:spChg>
        <pc:spChg chg="mod">
          <ac:chgData name="Ananth Mohan" userId="0+ntHPCRoNBLvPdhBUzfljBEc8fje1ZhpS6eiRuEUeE=" providerId="None" clId="Web-{F83F7977-75B2-4141-B5CE-17F8878CEC84}" dt="2025-04-03T17:21:23.814" v="359" actId="1076"/>
          <ac:spMkLst>
            <pc:docMk/>
            <pc:sldMk cId="1528688609" sldId="358"/>
            <ac:spMk id="22" creationId="{FDE565E3-7828-7E96-5886-8B2EA32589F8}"/>
          </ac:spMkLst>
        </pc:spChg>
        <pc:spChg chg="mod">
          <ac:chgData name="Ananth Mohan" userId="0+ntHPCRoNBLvPdhBUzfljBEc8fje1ZhpS6eiRuEUeE=" providerId="None" clId="Web-{F83F7977-75B2-4141-B5CE-17F8878CEC84}" dt="2025-04-03T17:21:23.830" v="360" actId="1076"/>
          <ac:spMkLst>
            <pc:docMk/>
            <pc:sldMk cId="1528688609" sldId="358"/>
            <ac:spMk id="23" creationId="{212F1568-A7FB-DC0E-FBED-6776ACCD5C38}"/>
          </ac:spMkLst>
        </pc:spChg>
        <pc:spChg chg="mod topLvl">
          <ac:chgData name="Ananth Mohan" userId="0+ntHPCRoNBLvPdhBUzfljBEc8fje1ZhpS6eiRuEUeE=" providerId="None" clId="Web-{F83F7977-75B2-4141-B5CE-17F8878CEC84}" dt="2025-04-03T17:20:36.392" v="349" actId="1076"/>
          <ac:spMkLst>
            <pc:docMk/>
            <pc:sldMk cId="1528688609" sldId="358"/>
            <ac:spMk id="24" creationId="{A63FD528-71A8-C903-D957-BFE5D9649AB5}"/>
          </ac:spMkLst>
        </pc:spChg>
        <pc:spChg chg="mod topLvl">
          <ac:chgData name="Ananth Mohan" userId="0+ntHPCRoNBLvPdhBUzfljBEc8fje1ZhpS6eiRuEUeE=" providerId="None" clId="Web-{F83F7977-75B2-4141-B5CE-17F8878CEC84}" dt="2025-04-03T17:15:15.080" v="256" actId="1076"/>
          <ac:spMkLst>
            <pc:docMk/>
            <pc:sldMk cId="1528688609" sldId="358"/>
            <ac:spMk id="25" creationId="{FA29242C-060F-6CCD-0AC2-72B26F9EEDDB}"/>
          </ac:spMkLst>
        </pc:spChg>
        <pc:spChg chg="mod topLvl">
          <ac:chgData name="Ananth Mohan" userId="0+ntHPCRoNBLvPdhBUzfljBEc8fje1ZhpS6eiRuEUeE=" providerId="None" clId="Web-{F83F7977-75B2-4141-B5CE-17F8878CEC84}" dt="2025-04-03T17:20:03.908" v="323"/>
          <ac:spMkLst>
            <pc:docMk/>
            <pc:sldMk cId="1528688609" sldId="358"/>
            <ac:spMk id="32" creationId="{F9EF0034-BD4B-7CF9-9CB1-165EB991D963}"/>
          </ac:spMkLst>
        </pc:spChg>
        <pc:spChg chg="mod topLvl">
          <ac:chgData name="Ananth Mohan" userId="0+ntHPCRoNBLvPdhBUzfljBEc8fje1ZhpS6eiRuEUeE=" providerId="None" clId="Web-{F83F7977-75B2-4141-B5CE-17F8878CEC84}" dt="2025-04-03T17:15:15.096" v="258" actId="1076"/>
          <ac:spMkLst>
            <pc:docMk/>
            <pc:sldMk cId="1528688609" sldId="358"/>
            <ac:spMk id="34" creationId="{7EAF15E0-8E78-2C73-8BCE-E7E32AD9069E}"/>
          </ac:spMkLst>
        </pc:spChg>
        <pc:spChg chg="mod topLvl">
          <ac:chgData name="Ananth Mohan" userId="0+ntHPCRoNBLvPdhBUzfljBEc8fje1ZhpS6eiRuEUeE=" providerId="None" clId="Web-{F83F7977-75B2-4141-B5CE-17F8878CEC84}" dt="2025-04-03T17:20:03.908" v="324"/>
          <ac:spMkLst>
            <pc:docMk/>
            <pc:sldMk cId="1528688609" sldId="358"/>
            <ac:spMk id="37" creationId="{D7B64112-0A4C-B67B-4310-B768D5357ABC}"/>
          </ac:spMkLst>
        </pc:spChg>
        <pc:spChg chg="add mod">
          <ac:chgData name="Ananth Mohan" userId="0+ntHPCRoNBLvPdhBUzfljBEc8fje1ZhpS6eiRuEUeE=" providerId="None" clId="Web-{F83F7977-75B2-4141-B5CE-17F8878CEC84}" dt="2025-04-03T17:21:08.205" v="354"/>
          <ac:spMkLst>
            <pc:docMk/>
            <pc:sldMk cId="1528688609" sldId="358"/>
            <ac:spMk id="43" creationId="{F0BD7248-2EC0-0184-E088-2C9BE5514FB7}"/>
          </ac:spMkLst>
        </pc:spChg>
        <pc:spChg chg="mod topLvl">
          <ac:chgData name="Ananth Mohan" userId="0+ntHPCRoNBLvPdhBUzfljBEc8fje1ZhpS6eiRuEUeE=" providerId="None" clId="Web-{F83F7977-75B2-4141-B5CE-17F8878CEC84}" dt="2025-04-03T17:14:33.315" v="250" actId="1076"/>
          <ac:spMkLst>
            <pc:docMk/>
            <pc:sldMk cId="1528688609" sldId="358"/>
            <ac:spMk id="44" creationId="{E1E73A16-3BD4-446C-69EB-F2A35A962811}"/>
          </ac:spMkLst>
        </pc:spChg>
        <pc:spChg chg="mod topLvl">
          <ac:chgData name="Ananth Mohan" userId="0+ntHPCRoNBLvPdhBUzfljBEc8fje1ZhpS6eiRuEUeE=" providerId="None" clId="Web-{F83F7977-75B2-4141-B5CE-17F8878CEC84}" dt="2025-04-03T17:20:03.970" v="328"/>
          <ac:spMkLst>
            <pc:docMk/>
            <pc:sldMk cId="1528688609" sldId="358"/>
            <ac:spMk id="45" creationId="{D84A35F1-E3F1-B402-72BE-94B075E09295}"/>
          </ac:spMkLst>
        </pc:spChg>
        <pc:spChg chg="add mod">
          <ac:chgData name="Ananth Mohan" userId="0+ntHPCRoNBLvPdhBUzfljBEc8fje1ZhpS6eiRuEUeE=" providerId="None" clId="Web-{F83F7977-75B2-4141-B5CE-17F8878CEC84}" dt="2025-04-03T17:21:08.205" v="355"/>
          <ac:spMkLst>
            <pc:docMk/>
            <pc:sldMk cId="1528688609" sldId="358"/>
            <ac:spMk id="46" creationId="{513A0B77-5423-AB53-7F7E-3C232453B5C2}"/>
          </ac:spMkLst>
        </pc:spChg>
        <pc:spChg chg="add mod">
          <ac:chgData name="Ananth Mohan" userId="0+ntHPCRoNBLvPdhBUzfljBEc8fje1ZhpS6eiRuEUeE=" providerId="None" clId="Web-{F83F7977-75B2-4141-B5CE-17F8878CEC84}" dt="2025-04-03T17:21:08.252" v="356"/>
          <ac:spMkLst>
            <pc:docMk/>
            <pc:sldMk cId="1528688609" sldId="358"/>
            <ac:spMk id="48" creationId="{BA5BF6E4-4A0C-7D3F-6471-9B0EB72D632E}"/>
          </ac:spMkLst>
        </pc:spChg>
        <pc:grpChg chg="mod">
          <ac:chgData name="Ananth Mohan" userId="0+ntHPCRoNBLvPdhBUzfljBEc8fje1ZhpS6eiRuEUeE=" providerId="None" clId="Web-{F83F7977-75B2-4141-B5CE-17F8878CEC84}" dt="2025-04-03T17:21:34.251" v="362" actId="1076"/>
          <ac:grpSpMkLst>
            <pc:docMk/>
            <pc:sldMk cId="1528688609" sldId="358"/>
            <ac:grpSpMk id="3" creationId="{9C67D976-CF5B-1311-0A76-FA4B01475106}"/>
          </ac:grpSpMkLst>
        </pc:grpChg>
        <pc:grpChg chg="add del">
          <ac:chgData name="Ananth Mohan" userId="0+ntHPCRoNBLvPdhBUzfljBEc8fje1ZhpS6eiRuEUeE=" providerId="None" clId="Web-{F83F7977-75B2-4141-B5CE-17F8878CEC84}" dt="2025-04-03T17:09:21.456" v="145"/>
          <ac:grpSpMkLst>
            <pc:docMk/>
            <pc:sldMk cId="1528688609" sldId="358"/>
            <ac:grpSpMk id="4" creationId="{9A5BE855-92BD-804F-7813-4DD65713A3EE}"/>
          </ac:grpSpMkLst>
        </pc:grpChg>
        <pc:grpChg chg="del mod">
          <ac:chgData name="Ananth Mohan" userId="0+ntHPCRoNBLvPdhBUzfljBEc8fje1ZhpS6eiRuEUeE=" providerId="None" clId="Web-{F83F7977-75B2-4141-B5CE-17F8878CEC84}" dt="2025-04-03T17:09:21.488" v="146"/>
          <ac:grpSpMkLst>
            <pc:docMk/>
            <pc:sldMk cId="1528688609" sldId="358"/>
            <ac:grpSpMk id="11" creationId="{A1014D9E-4697-058C-C6B9-3EB34FB61B62}"/>
          </ac:grpSpMkLst>
        </pc:grpChg>
        <pc:grpChg chg="del topLvl">
          <ac:chgData name="Ananth Mohan" userId="0+ntHPCRoNBLvPdhBUzfljBEc8fje1ZhpS6eiRuEUeE=" providerId="None" clId="Web-{F83F7977-75B2-4141-B5CE-17F8878CEC84}" dt="2025-04-03T17:09:28.003" v="151"/>
          <ac:grpSpMkLst>
            <pc:docMk/>
            <pc:sldMk cId="1528688609" sldId="358"/>
            <ac:grpSpMk id="28" creationId="{B2539923-0983-15B5-6B2E-271919A7FE64}"/>
          </ac:grpSpMkLst>
        </pc:grpChg>
        <pc:grpChg chg="del mod">
          <ac:chgData name="Ananth Mohan" userId="0+ntHPCRoNBLvPdhBUzfljBEc8fje1ZhpS6eiRuEUeE=" providerId="None" clId="Web-{F83F7977-75B2-4141-B5CE-17F8878CEC84}" dt="2025-04-03T17:09:21.628" v="150"/>
          <ac:grpSpMkLst>
            <pc:docMk/>
            <pc:sldMk cId="1528688609" sldId="358"/>
            <ac:grpSpMk id="30" creationId="{ECB2BA63-94B6-9235-6E66-0F275D631628}"/>
          </ac:grpSpMkLst>
        </pc:grpChg>
        <pc:grpChg chg="del mod">
          <ac:chgData name="Ananth Mohan" userId="0+ntHPCRoNBLvPdhBUzfljBEc8fje1ZhpS6eiRuEUeE=" providerId="None" clId="Web-{F83F7977-75B2-4141-B5CE-17F8878CEC84}" dt="2025-04-03T17:09:21.597" v="149"/>
          <ac:grpSpMkLst>
            <pc:docMk/>
            <pc:sldMk cId="1528688609" sldId="358"/>
            <ac:grpSpMk id="31" creationId="{82E629A9-3C66-8CA4-C8CC-24A6A87C6E6F}"/>
          </ac:grpSpMkLst>
        </pc:grpChg>
        <pc:grpChg chg="del mod">
          <ac:chgData name="Ananth Mohan" userId="0+ntHPCRoNBLvPdhBUzfljBEc8fje1ZhpS6eiRuEUeE=" providerId="None" clId="Web-{F83F7977-75B2-4141-B5CE-17F8878CEC84}" dt="2025-04-03T17:09:21.566" v="148"/>
          <ac:grpSpMkLst>
            <pc:docMk/>
            <pc:sldMk cId="1528688609" sldId="358"/>
            <ac:grpSpMk id="38" creationId="{62EC07A2-87FC-6538-34BF-2464AA864BA9}"/>
          </ac:grpSpMkLst>
        </pc:grpChg>
        <pc:grpChg chg="del mod">
          <ac:chgData name="Ananth Mohan" userId="0+ntHPCRoNBLvPdhBUzfljBEc8fje1ZhpS6eiRuEUeE=" providerId="None" clId="Web-{F83F7977-75B2-4141-B5CE-17F8878CEC84}" dt="2025-04-03T17:09:21.534" v="147"/>
          <ac:grpSpMkLst>
            <pc:docMk/>
            <pc:sldMk cId="1528688609" sldId="358"/>
            <ac:grpSpMk id="39" creationId="{9E0DCD87-B8F6-056D-1E2F-BBD35AB429DA}"/>
          </ac:grpSpMkLst>
        </pc:grpChg>
        <pc:grpChg chg="del topLvl">
          <ac:chgData name="Ananth Mohan" userId="0+ntHPCRoNBLvPdhBUzfljBEc8fje1ZhpS6eiRuEUeE=" providerId="None" clId="Web-{F83F7977-75B2-4141-B5CE-17F8878CEC84}" dt="2025-04-03T17:09:45.534" v="152"/>
          <ac:grpSpMkLst>
            <pc:docMk/>
            <pc:sldMk cId="1528688609" sldId="358"/>
            <ac:grpSpMk id="40" creationId="{DC1B43C9-9C22-C753-E00F-D1D636E785E2}"/>
          </ac:grpSpMkLst>
        </pc:grpChg>
        <pc:picChg chg="mod topLvl">
          <ac:chgData name="Ananth Mohan" userId="0+ntHPCRoNBLvPdhBUzfljBEc8fje1ZhpS6eiRuEUeE=" providerId="None" clId="Web-{F83F7977-75B2-4141-B5CE-17F8878CEC84}" dt="2025-04-03T17:18:07.033" v="283" actId="1076"/>
          <ac:picMkLst>
            <pc:docMk/>
            <pc:sldMk cId="1528688609" sldId="358"/>
            <ac:picMk id="10" creationId="{5DF31501-8679-DEA3-C6A9-F5579FA838CB}"/>
          </ac:picMkLst>
        </pc:picChg>
        <pc:picChg chg="mod topLvl">
          <ac:chgData name="Ananth Mohan" userId="0+ntHPCRoNBLvPdhBUzfljBEc8fje1ZhpS6eiRuEUeE=" providerId="None" clId="Web-{F83F7977-75B2-4141-B5CE-17F8878CEC84}" dt="2025-04-03T17:20:36.377" v="347" actId="1076"/>
          <ac:picMkLst>
            <pc:docMk/>
            <pc:sldMk cId="1528688609" sldId="358"/>
            <ac:picMk id="16" creationId="{3A917BC9-9C9D-4F54-905D-9CF689EEB209}"/>
          </ac:picMkLst>
        </pc:picChg>
        <pc:picChg chg="mod topLvl">
          <ac:chgData name="Ananth Mohan" userId="0+ntHPCRoNBLvPdhBUzfljBEc8fje1ZhpS6eiRuEUeE=" providerId="None" clId="Web-{F83F7977-75B2-4141-B5CE-17F8878CEC84}" dt="2025-04-03T17:15:15.080" v="257" actId="1076"/>
          <ac:picMkLst>
            <pc:docMk/>
            <pc:sldMk cId="1528688609" sldId="358"/>
            <ac:picMk id="27" creationId="{380D0192-7BBA-66D8-0E9A-A9EB6DF6EA1C}"/>
          </ac:picMkLst>
        </pc:picChg>
        <pc:picChg chg="mod topLvl">
          <ac:chgData name="Ananth Mohan" userId="0+ntHPCRoNBLvPdhBUzfljBEc8fje1ZhpS6eiRuEUeE=" providerId="None" clId="Web-{F83F7977-75B2-4141-B5CE-17F8878CEC84}" dt="2025-04-03T17:20:36.408" v="350" actId="1076"/>
          <ac:picMkLst>
            <pc:docMk/>
            <pc:sldMk cId="1528688609" sldId="358"/>
            <ac:picMk id="29" creationId="{5F9559B7-849D-5F00-99C5-D1E53B22AA21}"/>
          </ac:picMkLst>
        </pc:picChg>
        <pc:picChg chg="mod topLvl">
          <ac:chgData name="Ananth Mohan" userId="0+ntHPCRoNBLvPdhBUzfljBEc8fje1ZhpS6eiRuEUeE=" providerId="None" clId="Web-{F83F7977-75B2-4141-B5CE-17F8878CEC84}" dt="2025-04-03T17:17:17.205" v="276" actId="14100"/>
          <ac:picMkLst>
            <pc:docMk/>
            <pc:sldMk cId="1528688609" sldId="358"/>
            <ac:picMk id="36" creationId="{80A60059-B062-AA6F-1E60-3983BF2F47E2}"/>
          </ac:picMkLst>
        </pc:picChg>
        <pc:picChg chg="mod topLvl">
          <ac:chgData name="Ananth Mohan" userId="0+ntHPCRoNBLvPdhBUzfljBEc8fje1ZhpS6eiRuEUeE=" providerId="None" clId="Web-{F83F7977-75B2-4141-B5CE-17F8878CEC84}" dt="2025-04-03T17:17:56.611" v="282" actId="1076"/>
          <ac:picMkLst>
            <pc:docMk/>
            <pc:sldMk cId="1528688609" sldId="358"/>
            <ac:picMk id="47" creationId="{8D9E1492-02DA-638A-0EB0-C73D6E8A3698}"/>
          </ac:picMkLst>
        </pc:picChg>
      </pc:sldChg>
      <pc:sldChg chg="del">
        <pc:chgData name="Ananth Mohan" userId="0+ntHPCRoNBLvPdhBUzfljBEc8fje1ZhpS6eiRuEUeE=" providerId="None" clId="Web-{F83F7977-75B2-4141-B5CE-17F8878CEC84}" dt="2025-04-03T16:53:07.693" v="32"/>
        <pc:sldMkLst>
          <pc:docMk/>
          <pc:sldMk cId="730140971" sldId="359"/>
        </pc:sldMkLst>
      </pc:sldChg>
      <pc:sldChg chg="delSp modSp ord">
        <pc:chgData name="Ananth Mohan" userId="0+ntHPCRoNBLvPdhBUzfljBEc8fje1ZhpS6eiRuEUeE=" providerId="None" clId="Web-{F83F7977-75B2-4141-B5CE-17F8878CEC84}" dt="2025-04-03T16:56:26.896" v="83"/>
        <pc:sldMkLst>
          <pc:docMk/>
          <pc:sldMk cId="957103801" sldId="361"/>
        </pc:sldMkLst>
        <pc:spChg chg="del">
          <ac:chgData name="Ananth Mohan" userId="0+ntHPCRoNBLvPdhBUzfljBEc8fje1ZhpS6eiRuEUeE=" providerId="None" clId="Web-{F83F7977-75B2-4141-B5CE-17F8878CEC84}" dt="2025-04-03T16:53:04.646" v="31"/>
          <ac:spMkLst>
            <pc:docMk/>
            <pc:sldMk cId="957103801" sldId="361"/>
            <ac:spMk id="3" creationId="{AC26A4B6-BE68-A634-65BD-73823C018B26}"/>
          </ac:spMkLst>
        </pc:spChg>
        <pc:spChg chg="mod">
          <ac:chgData name="Ananth Mohan" userId="0+ntHPCRoNBLvPdhBUzfljBEc8fje1ZhpS6eiRuEUeE=" providerId="None" clId="Web-{F83F7977-75B2-4141-B5CE-17F8878CEC84}" dt="2025-04-03T16:54:41.224" v="35"/>
          <ac:spMkLst>
            <pc:docMk/>
            <pc:sldMk cId="957103801" sldId="361"/>
            <ac:spMk id="18" creationId="{81792328-5FBB-D444-A3A1-12BD03B57677}"/>
          </ac:spMkLst>
        </pc:spChg>
        <pc:picChg chg="mod">
          <ac:chgData name="Ananth Mohan" userId="0+ntHPCRoNBLvPdhBUzfljBEc8fje1ZhpS6eiRuEUeE=" providerId="None" clId="Web-{F83F7977-75B2-4141-B5CE-17F8878CEC84}" dt="2025-04-03T16:54:26.333" v="34"/>
          <ac:picMkLst>
            <pc:docMk/>
            <pc:sldMk cId="957103801" sldId="361"/>
            <ac:picMk id="4" creationId="{6F53D8DB-18B1-4276-D2C7-505D41E7D029}"/>
          </ac:picMkLst>
        </pc:picChg>
      </pc:sldChg>
    </pc:docChg>
  </pc:docChgLst>
  <pc:docChgLst>
    <pc:chgData name="Hsueh-Ning Chao" userId="I32u27yO7tdajtqyP71sKDiQulIz6ic0z1xl0wdhUYk=" providerId="None" clId="Web-{1AE51A31-F592-4BEB-8102-66CFBEDD3CB4}"/>
    <pc:docChg chg="addSld delSld modSld sldOrd modSection">
      <pc:chgData name="Hsueh-Ning Chao" userId="I32u27yO7tdajtqyP71sKDiQulIz6ic0z1xl0wdhUYk=" providerId="None" clId="Web-{1AE51A31-F592-4BEB-8102-66CFBEDD3CB4}" dt="2025-03-29T20:15:42.509" v="491" actId="1076"/>
      <pc:docMkLst>
        <pc:docMk/>
      </pc:docMkLst>
      <pc:sldChg chg="modSp ord">
        <pc:chgData name="Hsueh-Ning Chao" userId="I32u27yO7tdajtqyP71sKDiQulIz6ic0z1xl0wdhUYk=" providerId="None" clId="Web-{1AE51A31-F592-4BEB-8102-66CFBEDD3CB4}" dt="2025-03-29T19:06:38.834" v="57" actId="20577"/>
        <pc:sldMkLst>
          <pc:docMk/>
          <pc:sldMk cId="2333925731" sldId="297"/>
        </pc:sldMkLst>
        <pc:spChg chg="mod">
          <ac:chgData name="Hsueh-Ning Chao" userId="I32u27yO7tdajtqyP71sKDiQulIz6ic0z1xl0wdhUYk=" providerId="None" clId="Web-{1AE51A31-F592-4BEB-8102-66CFBEDD3CB4}" dt="2025-03-29T19:06:38.834" v="57" actId="20577"/>
          <ac:spMkLst>
            <pc:docMk/>
            <pc:sldMk cId="2333925731" sldId="297"/>
            <ac:spMk id="3" creationId="{46CB3DD7-B495-6A7A-5EE3-C81FEABD7769}"/>
          </ac:spMkLst>
        </pc:spChg>
      </pc:sldChg>
      <pc:sldChg chg="del">
        <pc:chgData name="Hsueh-Ning Chao" userId="I32u27yO7tdajtqyP71sKDiQulIz6ic0z1xl0wdhUYk=" providerId="None" clId="Web-{1AE51A31-F592-4BEB-8102-66CFBEDD3CB4}" dt="2025-03-29T18:56:06.071" v="0"/>
        <pc:sldMkLst>
          <pc:docMk/>
          <pc:sldMk cId="1814368766" sldId="324"/>
        </pc:sldMkLst>
      </pc:sldChg>
      <pc:sldChg chg="del">
        <pc:chgData name="Hsueh-Ning Chao" userId="I32u27yO7tdajtqyP71sKDiQulIz6ic0z1xl0wdhUYk=" providerId="None" clId="Web-{1AE51A31-F592-4BEB-8102-66CFBEDD3CB4}" dt="2025-03-29T18:56:31.852" v="1"/>
        <pc:sldMkLst>
          <pc:docMk/>
          <pc:sldMk cId="1057141908" sldId="325"/>
        </pc:sldMkLst>
      </pc:sldChg>
      <pc:sldChg chg="modSp">
        <pc:chgData name="Hsueh-Ning Chao" userId="I32u27yO7tdajtqyP71sKDiQulIz6ic0z1xl0wdhUYk=" providerId="None" clId="Web-{1AE51A31-F592-4BEB-8102-66CFBEDD3CB4}" dt="2025-03-29T19:05:47.803" v="53" actId="20577"/>
        <pc:sldMkLst>
          <pc:docMk/>
          <pc:sldMk cId="202817214" sldId="334"/>
        </pc:sldMkLst>
        <pc:spChg chg="mod">
          <ac:chgData name="Hsueh-Ning Chao" userId="I32u27yO7tdajtqyP71sKDiQulIz6ic0z1xl0wdhUYk=" providerId="None" clId="Web-{1AE51A31-F592-4BEB-8102-66CFBEDD3CB4}" dt="2025-03-29T19:05:47.803" v="53" actId="20577"/>
          <ac:spMkLst>
            <pc:docMk/>
            <pc:sldMk cId="202817214" sldId="334"/>
            <ac:spMk id="2" creationId="{191E7C93-5544-DB39-0CA8-96D831FBED95}"/>
          </ac:spMkLst>
        </pc:spChg>
      </pc:sldChg>
      <pc:sldChg chg="addSp delSp modSp">
        <pc:chgData name="Hsueh-Ning Chao" userId="I32u27yO7tdajtqyP71sKDiQulIz6ic0z1xl0wdhUYk=" providerId="None" clId="Web-{1AE51A31-F592-4BEB-8102-66CFBEDD3CB4}" dt="2025-03-29T20:15:42.509" v="491" actId="1076"/>
        <pc:sldMkLst>
          <pc:docMk/>
          <pc:sldMk cId="1291342862" sldId="335"/>
        </pc:sldMkLst>
        <pc:spChg chg="mod">
          <ac:chgData name="Hsueh-Ning Chao" userId="I32u27yO7tdajtqyP71sKDiQulIz6ic0z1xl0wdhUYk=" providerId="None" clId="Web-{1AE51A31-F592-4BEB-8102-66CFBEDD3CB4}" dt="2025-03-29T18:57:44.274" v="25" actId="20577"/>
          <ac:spMkLst>
            <pc:docMk/>
            <pc:sldMk cId="1291342862" sldId="335"/>
            <ac:spMk id="2" creationId="{714D7D00-0038-0BDF-408E-A6314416DA76}"/>
          </ac:spMkLst>
        </pc:spChg>
        <pc:spChg chg="mod">
          <ac:chgData name="Hsueh-Ning Chao" userId="I32u27yO7tdajtqyP71sKDiQulIz6ic0z1xl0wdhUYk=" providerId="None" clId="Web-{1AE51A31-F592-4BEB-8102-66CFBEDD3CB4}" dt="2025-03-29T20:09:55.537" v="394" actId="20577"/>
          <ac:spMkLst>
            <pc:docMk/>
            <pc:sldMk cId="1291342862" sldId="335"/>
            <ac:spMk id="4" creationId="{DC42322A-2643-D6EB-A761-012DB1C202C1}"/>
          </ac:spMkLst>
        </pc:spChg>
        <pc:spChg chg="add mod">
          <ac:chgData name="Hsueh-Ning Chao" userId="I32u27yO7tdajtqyP71sKDiQulIz6ic0z1xl0wdhUYk=" providerId="None" clId="Web-{1AE51A31-F592-4BEB-8102-66CFBEDD3CB4}" dt="2025-03-29T19:56:43.319" v="239" actId="1076"/>
          <ac:spMkLst>
            <pc:docMk/>
            <pc:sldMk cId="1291342862" sldId="335"/>
            <ac:spMk id="7" creationId="{ED172132-81D8-3EB9-8595-0AFA6DF79083}"/>
          </ac:spMkLst>
        </pc:spChg>
        <pc:spChg chg="add mod">
          <ac:chgData name="Hsueh-Ning Chao" userId="I32u27yO7tdajtqyP71sKDiQulIz6ic0z1xl0wdhUYk=" providerId="None" clId="Web-{1AE51A31-F592-4BEB-8102-66CFBEDD3CB4}" dt="2025-03-29T19:57:08.554" v="245" actId="1076"/>
          <ac:spMkLst>
            <pc:docMk/>
            <pc:sldMk cId="1291342862" sldId="335"/>
            <ac:spMk id="9" creationId="{56A4CD39-1387-E7EA-178A-D5DE1FBA71F9}"/>
          </ac:spMkLst>
        </pc:spChg>
        <pc:spChg chg="add mod">
          <ac:chgData name="Hsueh-Ning Chao" userId="I32u27yO7tdajtqyP71sKDiQulIz6ic0z1xl0wdhUYk=" providerId="None" clId="Web-{1AE51A31-F592-4BEB-8102-66CFBEDD3CB4}" dt="2025-03-29T20:00:13.866" v="277"/>
          <ac:spMkLst>
            <pc:docMk/>
            <pc:sldMk cId="1291342862" sldId="335"/>
            <ac:spMk id="10" creationId="{EE8D60D8-45C5-C348-2257-5964D81BC2E7}"/>
          </ac:spMkLst>
        </pc:spChg>
        <pc:spChg chg="add mod">
          <ac:chgData name="Hsueh-Ning Chao" userId="I32u27yO7tdajtqyP71sKDiQulIz6ic0z1xl0wdhUYk=" providerId="None" clId="Web-{1AE51A31-F592-4BEB-8102-66CFBEDD3CB4}" dt="2025-03-29T19:59:17.866" v="273" actId="1076"/>
          <ac:spMkLst>
            <pc:docMk/>
            <pc:sldMk cId="1291342862" sldId="335"/>
            <ac:spMk id="11" creationId="{F49401D2-D428-AA1C-3C62-C8E0FA26D49C}"/>
          </ac:spMkLst>
        </pc:spChg>
        <pc:spChg chg="add mod">
          <ac:chgData name="Hsueh-Ning Chao" userId="I32u27yO7tdajtqyP71sKDiQulIz6ic0z1xl0wdhUYk=" providerId="None" clId="Web-{1AE51A31-F592-4BEB-8102-66CFBEDD3CB4}" dt="2025-03-29T20:01:29.616" v="282" actId="20577"/>
          <ac:spMkLst>
            <pc:docMk/>
            <pc:sldMk cId="1291342862" sldId="335"/>
            <ac:spMk id="12" creationId="{2E98B89E-B6BD-D575-4F63-7E933CA95284}"/>
          </ac:spMkLst>
        </pc:spChg>
        <pc:spChg chg="add del mod">
          <ac:chgData name="Hsueh-Ning Chao" userId="I32u27yO7tdajtqyP71sKDiQulIz6ic0z1xl0wdhUYk=" providerId="None" clId="Web-{1AE51A31-F592-4BEB-8102-66CFBEDD3CB4}" dt="2025-03-29T19:58:38.538" v="268"/>
          <ac:spMkLst>
            <pc:docMk/>
            <pc:sldMk cId="1291342862" sldId="335"/>
            <ac:spMk id="13" creationId="{F11511CC-00FA-CEC5-CDD7-87286372FF6C}"/>
          </ac:spMkLst>
        </pc:spChg>
        <pc:spChg chg="add mod">
          <ac:chgData name="Hsueh-Ning Chao" userId="I32u27yO7tdajtqyP71sKDiQulIz6ic0z1xl0wdhUYk=" providerId="None" clId="Web-{1AE51A31-F592-4BEB-8102-66CFBEDD3CB4}" dt="2025-03-29T20:10:17.287" v="395" actId="1076"/>
          <ac:spMkLst>
            <pc:docMk/>
            <pc:sldMk cId="1291342862" sldId="335"/>
            <ac:spMk id="14" creationId="{CCC42E13-FCDB-4744-21C8-AEB467432D62}"/>
          </ac:spMkLst>
        </pc:spChg>
        <pc:spChg chg="add mod">
          <ac:chgData name="Hsueh-Ning Chao" userId="I32u27yO7tdajtqyP71sKDiQulIz6ic0z1xl0wdhUYk=" providerId="None" clId="Web-{1AE51A31-F592-4BEB-8102-66CFBEDD3CB4}" dt="2025-03-29T20:01:11.553" v="280"/>
          <ac:spMkLst>
            <pc:docMk/>
            <pc:sldMk cId="1291342862" sldId="335"/>
            <ac:spMk id="15" creationId="{03C19774-C995-6699-7100-048B736A44C7}"/>
          </ac:spMkLst>
        </pc:spChg>
        <pc:spChg chg="add mod">
          <ac:chgData name="Hsueh-Ning Chao" userId="I32u27yO7tdajtqyP71sKDiQulIz6ic0z1xl0wdhUYk=" providerId="None" clId="Web-{1AE51A31-F592-4BEB-8102-66CFBEDD3CB4}" dt="2025-03-29T20:08:20.928" v="378" actId="20577"/>
          <ac:spMkLst>
            <pc:docMk/>
            <pc:sldMk cId="1291342862" sldId="335"/>
            <ac:spMk id="17" creationId="{CD15478D-C7D5-5746-F11B-DFBC33BF1E9A}"/>
          </ac:spMkLst>
        </pc:spChg>
        <pc:spChg chg="add mod">
          <ac:chgData name="Hsueh-Ning Chao" userId="I32u27yO7tdajtqyP71sKDiQulIz6ic0z1xl0wdhUYk=" providerId="None" clId="Web-{1AE51A31-F592-4BEB-8102-66CFBEDD3CB4}" dt="2025-03-29T20:15:33.213" v="488" actId="20577"/>
          <ac:spMkLst>
            <pc:docMk/>
            <pc:sldMk cId="1291342862" sldId="335"/>
            <ac:spMk id="18" creationId="{C5B0B66D-4726-8527-7241-BAB5096AD36C}"/>
          </ac:spMkLst>
        </pc:spChg>
        <pc:picChg chg="add mod">
          <ac:chgData name="Hsueh-Ning Chao" userId="I32u27yO7tdajtqyP71sKDiQulIz6ic0z1xl0wdhUYk=" providerId="None" clId="Web-{1AE51A31-F592-4BEB-8102-66CFBEDD3CB4}" dt="2025-03-29T20:11:11.412" v="399" actId="1076"/>
          <ac:picMkLst>
            <pc:docMk/>
            <pc:sldMk cId="1291342862" sldId="335"/>
            <ac:picMk id="16" creationId="{521AA35D-CCAC-429F-456B-B8CE3A1EFA6C}"/>
          </ac:picMkLst>
        </pc:picChg>
        <pc:picChg chg="add mod">
          <ac:chgData name="Hsueh-Ning Chao" userId="I32u27yO7tdajtqyP71sKDiQulIz6ic0z1xl0wdhUYk=" providerId="None" clId="Web-{1AE51A31-F592-4BEB-8102-66CFBEDD3CB4}" dt="2025-03-29T20:05:28.881" v="351" actId="1076"/>
          <ac:picMkLst>
            <pc:docMk/>
            <pc:sldMk cId="1291342862" sldId="335"/>
            <ac:picMk id="19" creationId="{B4FA0F21-59DC-F03D-CEE0-2CD366F563F5}"/>
          </ac:picMkLst>
        </pc:picChg>
        <pc:picChg chg="add mod">
          <ac:chgData name="Hsueh-Ning Chao" userId="I32u27yO7tdajtqyP71sKDiQulIz6ic0z1xl0wdhUYk=" providerId="None" clId="Web-{1AE51A31-F592-4BEB-8102-66CFBEDD3CB4}" dt="2025-03-29T20:08:28.131" v="379" actId="14100"/>
          <ac:picMkLst>
            <pc:docMk/>
            <pc:sldMk cId="1291342862" sldId="335"/>
            <ac:picMk id="20" creationId="{93A400E5-8F9C-3514-5E21-B7F7D971F304}"/>
          </ac:picMkLst>
        </pc:picChg>
        <pc:picChg chg="add mod">
          <ac:chgData name="Hsueh-Ning Chao" userId="I32u27yO7tdajtqyP71sKDiQulIz6ic0z1xl0wdhUYk=" providerId="None" clId="Web-{1AE51A31-F592-4BEB-8102-66CFBEDD3CB4}" dt="2025-03-29T20:13:05.349" v="424" actId="1076"/>
          <ac:picMkLst>
            <pc:docMk/>
            <pc:sldMk cId="1291342862" sldId="335"/>
            <ac:picMk id="21" creationId="{0EAC960B-0C73-8F2D-0F2E-B06C665A5B93}"/>
          </ac:picMkLst>
        </pc:picChg>
        <pc:picChg chg="add mod">
          <ac:chgData name="Hsueh-Ning Chao" userId="I32u27yO7tdajtqyP71sKDiQulIz6ic0z1xl0wdhUYk=" providerId="None" clId="Web-{1AE51A31-F592-4BEB-8102-66CFBEDD3CB4}" dt="2025-03-29T20:07:59.162" v="364" actId="1076"/>
          <ac:picMkLst>
            <pc:docMk/>
            <pc:sldMk cId="1291342862" sldId="335"/>
            <ac:picMk id="22" creationId="{2A7B5BED-4E7F-44BD-1415-F64693A5E102}"/>
          </ac:picMkLst>
        </pc:picChg>
        <pc:picChg chg="add mod">
          <ac:chgData name="Hsueh-Ning Chao" userId="I32u27yO7tdajtqyP71sKDiQulIz6ic0z1xl0wdhUYk=" providerId="None" clId="Web-{1AE51A31-F592-4BEB-8102-66CFBEDD3CB4}" dt="2025-03-29T20:11:13.427" v="400" actId="1076"/>
          <ac:picMkLst>
            <pc:docMk/>
            <pc:sldMk cId="1291342862" sldId="335"/>
            <ac:picMk id="26" creationId="{24971A89-ABB8-5C74-057C-B0AC6DC22231}"/>
          </ac:picMkLst>
        </pc:picChg>
        <pc:picChg chg="add mod">
          <ac:chgData name="Hsueh-Ning Chao" userId="I32u27yO7tdajtqyP71sKDiQulIz6ic0z1xl0wdhUYk=" providerId="None" clId="Web-{1AE51A31-F592-4BEB-8102-66CFBEDD3CB4}" dt="2025-03-29T20:12:04.912" v="409" actId="1076"/>
          <ac:picMkLst>
            <pc:docMk/>
            <pc:sldMk cId="1291342862" sldId="335"/>
            <ac:picMk id="27" creationId="{212D1788-E2AD-0C8B-D944-4C2612971041}"/>
          </ac:picMkLst>
        </pc:picChg>
        <pc:picChg chg="add mod">
          <ac:chgData name="Hsueh-Ning Chao" userId="I32u27yO7tdajtqyP71sKDiQulIz6ic0z1xl0wdhUYk=" providerId="None" clId="Web-{1AE51A31-F592-4BEB-8102-66CFBEDD3CB4}" dt="2025-03-29T20:12:02.630" v="408" actId="1076"/>
          <ac:picMkLst>
            <pc:docMk/>
            <pc:sldMk cId="1291342862" sldId="335"/>
            <ac:picMk id="28" creationId="{A950C170-102B-DE41-F36B-D04F1B734844}"/>
          </ac:picMkLst>
        </pc:picChg>
        <pc:picChg chg="add mod">
          <ac:chgData name="Hsueh-Ning Chao" userId="I32u27yO7tdajtqyP71sKDiQulIz6ic0z1xl0wdhUYk=" providerId="None" clId="Web-{1AE51A31-F592-4BEB-8102-66CFBEDD3CB4}" dt="2025-03-29T20:15:42.509" v="491" actId="1076"/>
          <ac:picMkLst>
            <pc:docMk/>
            <pc:sldMk cId="1291342862" sldId="335"/>
            <ac:picMk id="29" creationId="{C9B9FEA1-8746-A359-8989-A83CD81A789B}"/>
          </ac:picMkLst>
        </pc:picChg>
        <pc:picChg chg="add mod">
          <ac:chgData name="Hsueh-Ning Chao" userId="I32u27yO7tdajtqyP71sKDiQulIz6ic0z1xl0wdhUYk=" providerId="None" clId="Web-{1AE51A31-F592-4BEB-8102-66CFBEDD3CB4}" dt="2025-03-29T20:15:40.150" v="490" actId="1076"/>
          <ac:picMkLst>
            <pc:docMk/>
            <pc:sldMk cId="1291342862" sldId="335"/>
            <ac:picMk id="30" creationId="{F14DDA93-BFBA-6C08-D00C-13CA42335D84}"/>
          </ac:picMkLst>
        </pc:picChg>
        <pc:cxnChg chg="add del">
          <ac:chgData name="Hsueh-Ning Chao" userId="I32u27yO7tdajtqyP71sKDiQulIz6ic0z1xl0wdhUYk=" providerId="None" clId="Web-{1AE51A31-F592-4BEB-8102-66CFBEDD3CB4}" dt="2025-03-29T20:09:21.865" v="386"/>
          <ac:cxnSpMkLst>
            <pc:docMk/>
            <pc:sldMk cId="1291342862" sldId="335"/>
            <ac:cxnSpMk id="23" creationId="{2E8DA3D8-9C59-AC0F-69DE-2A3C241A8A6E}"/>
          </ac:cxnSpMkLst>
        </pc:cxnChg>
        <pc:cxnChg chg="add del mod">
          <ac:chgData name="Hsueh-Ning Chao" userId="I32u27yO7tdajtqyP71sKDiQulIz6ic0z1xl0wdhUYk=" providerId="None" clId="Web-{1AE51A31-F592-4BEB-8102-66CFBEDD3CB4}" dt="2025-03-29T20:08:50.131" v="383"/>
          <ac:cxnSpMkLst>
            <pc:docMk/>
            <pc:sldMk cId="1291342862" sldId="335"/>
            <ac:cxnSpMk id="24" creationId="{AAA53ACD-0936-B525-99E4-C4CEFE095B3F}"/>
          </ac:cxnSpMkLst>
        </pc:cxnChg>
        <pc:cxnChg chg="add del">
          <ac:chgData name="Hsueh-Ning Chao" userId="I32u27yO7tdajtqyP71sKDiQulIz6ic0z1xl0wdhUYk=" providerId="None" clId="Web-{1AE51A31-F592-4BEB-8102-66CFBEDD3CB4}" dt="2025-03-29T20:09:20.506" v="385"/>
          <ac:cxnSpMkLst>
            <pc:docMk/>
            <pc:sldMk cId="1291342862" sldId="335"/>
            <ac:cxnSpMk id="25" creationId="{612F805C-E450-0153-5FB3-3AB71B9DCB26}"/>
          </ac:cxnSpMkLst>
        </pc:cxnChg>
      </pc:sldChg>
      <pc:sldChg chg="add replId">
        <pc:chgData name="Hsueh-Ning Chao" userId="I32u27yO7tdajtqyP71sKDiQulIz6ic0z1xl0wdhUYk=" providerId="None" clId="Web-{1AE51A31-F592-4BEB-8102-66CFBEDD3CB4}" dt="2025-03-29T19:06:24.647" v="54"/>
        <pc:sldMkLst>
          <pc:docMk/>
          <pc:sldMk cId="1534532354" sldId="336"/>
        </pc:sldMkLst>
      </pc:sldChg>
    </pc:docChg>
  </pc:docChgLst>
  <pc:docChgLst>
    <pc:chgData name="Shih Min Lin" userId="EZMguJyP4QRPSMfRfjN+Y1sL5Ac+4RMpWotTWDpLLe0=" providerId="None" clId="Web-{EC195390-89C4-4193-9CDA-D124DD46C0A4}"/>
    <pc:docChg chg="modSld">
      <pc:chgData name="Shih Min Lin" userId="EZMguJyP4QRPSMfRfjN+Y1sL5Ac+4RMpWotTWDpLLe0=" providerId="None" clId="Web-{EC195390-89C4-4193-9CDA-D124DD46C0A4}" dt="2025-03-30T00:53:34.293" v="355" actId="1076"/>
      <pc:docMkLst>
        <pc:docMk/>
      </pc:docMkLst>
      <pc:sldChg chg="addSp delSp modSp modNotes">
        <pc:chgData name="Shih Min Lin" userId="EZMguJyP4QRPSMfRfjN+Y1sL5Ac+4RMpWotTWDpLLe0=" providerId="None" clId="Web-{EC195390-89C4-4193-9CDA-D124DD46C0A4}" dt="2025-03-29T19:08:42.771" v="130"/>
        <pc:sldMkLst>
          <pc:docMk/>
          <pc:sldMk cId="2822259883" sldId="326"/>
        </pc:sldMkLst>
        <pc:spChg chg="add mod">
          <ac:chgData name="Shih Min Lin" userId="EZMguJyP4QRPSMfRfjN+Y1sL5Ac+4RMpWotTWDpLLe0=" providerId="None" clId="Web-{EC195390-89C4-4193-9CDA-D124DD46C0A4}" dt="2025-03-29T18:48:34.483" v="81" actId="1076"/>
          <ac:spMkLst>
            <pc:docMk/>
            <pc:sldMk cId="2822259883" sldId="326"/>
            <ac:spMk id="11" creationId="{5FDB98A1-6B6A-3088-FE36-D9245E9C0B72}"/>
          </ac:spMkLst>
        </pc:spChg>
        <pc:spChg chg="add mod">
          <ac:chgData name="Shih Min Lin" userId="EZMguJyP4QRPSMfRfjN+Y1sL5Ac+4RMpWotTWDpLLe0=" providerId="None" clId="Web-{EC195390-89C4-4193-9CDA-D124DD46C0A4}" dt="2025-03-29T18:48:58.968" v="90" actId="1076"/>
          <ac:spMkLst>
            <pc:docMk/>
            <pc:sldMk cId="2822259883" sldId="326"/>
            <ac:spMk id="13" creationId="{B8D84639-371D-0A24-6812-464F0AD6FE12}"/>
          </ac:spMkLst>
        </pc:spChg>
        <pc:spChg chg="add mod">
          <ac:chgData name="Shih Min Lin" userId="EZMguJyP4QRPSMfRfjN+Y1sL5Ac+4RMpWotTWDpLLe0=" providerId="None" clId="Web-{EC195390-89C4-4193-9CDA-D124DD46C0A4}" dt="2025-03-29T18:49:13.266" v="93" actId="1076"/>
          <ac:spMkLst>
            <pc:docMk/>
            <pc:sldMk cId="2822259883" sldId="326"/>
            <ac:spMk id="15" creationId="{29B743A9-5DA2-697D-F2E9-9FAC0237ACF5}"/>
          </ac:spMkLst>
        </pc:spChg>
        <pc:spChg chg="add mod">
          <ac:chgData name="Shih Min Lin" userId="EZMguJyP4QRPSMfRfjN+Y1sL5Ac+4RMpWotTWDpLLe0=" providerId="None" clId="Web-{EC195390-89C4-4193-9CDA-D124DD46C0A4}" dt="2025-03-29T18:50:15.439" v="110" actId="20577"/>
          <ac:spMkLst>
            <pc:docMk/>
            <pc:sldMk cId="2822259883" sldId="326"/>
            <ac:spMk id="17" creationId="{ED07A194-C762-DB18-2412-F5AD3FB150E3}"/>
          </ac:spMkLst>
        </pc:spChg>
        <pc:spChg chg="add mod">
          <ac:chgData name="Shih Min Lin" userId="EZMguJyP4QRPSMfRfjN+Y1sL5Ac+4RMpWotTWDpLLe0=" providerId="None" clId="Web-{EC195390-89C4-4193-9CDA-D124DD46C0A4}" dt="2025-03-29T18:53:41.759" v="127" actId="1076"/>
          <ac:spMkLst>
            <pc:docMk/>
            <pc:sldMk cId="2822259883" sldId="326"/>
            <ac:spMk id="19" creationId="{0DC5CA96-22AE-6343-6D49-A1712D2F4654}"/>
          </ac:spMkLst>
        </pc:spChg>
        <pc:spChg chg="add del mod">
          <ac:chgData name="Shih Min Lin" userId="EZMguJyP4QRPSMfRfjN+Y1sL5Ac+4RMpWotTWDpLLe0=" providerId="None" clId="Web-{EC195390-89C4-4193-9CDA-D124DD46C0A4}" dt="2025-03-29T18:53:02.055" v="119"/>
          <ac:spMkLst>
            <pc:docMk/>
            <pc:sldMk cId="2822259883" sldId="326"/>
            <ac:spMk id="21" creationId="{0ECB0042-481A-CD66-499E-E9CD39FA4561}"/>
          </ac:spMkLst>
        </pc:spChg>
        <pc:picChg chg="mod">
          <ac:chgData name="Shih Min Lin" userId="EZMguJyP4QRPSMfRfjN+Y1sL5Ac+4RMpWotTWDpLLe0=" providerId="None" clId="Web-{EC195390-89C4-4193-9CDA-D124DD46C0A4}" dt="2025-03-29T18:48:34.436" v="78" actId="1076"/>
          <ac:picMkLst>
            <pc:docMk/>
            <pc:sldMk cId="2822259883" sldId="326"/>
            <ac:picMk id="3" creationId="{8ACE9801-A038-10C6-92EF-AB6A4E9BFC76}"/>
          </ac:picMkLst>
        </pc:picChg>
        <pc:picChg chg="add mod">
          <ac:chgData name="Shih Min Lin" userId="EZMguJyP4QRPSMfRfjN+Y1sL5Ac+4RMpWotTWDpLLe0=" providerId="None" clId="Web-{EC195390-89C4-4193-9CDA-D124DD46C0A4}" dt="2025-03-29T18:48:58.968" v="91" actId="1076"/>
          <ac:picMkLst>
            <pc:docMk/>
            <pc:sldMk cId="2822259883" sldId="326"/>
            <ac:picMk id="4" creationId="{D901D003-C680-C4D6-5BE7-63C02B9EEECD}"/>
          </ac:picMkLst>
        </pc:picChg>
        <pc:picChg chg="add mod">
          <ac:chgData name="Shih Min Lin" userId="EZMguJyP4QRPSMfRfjN+Y1sL5Ac+4RMpWotTWDpLLe0=" providerId="None" clId="Web-{EC195390-89C4-4193-9CDA-D124DD46C0A4}" dt="2025-03-29T18:49:13.266" v="92" actId="1076"/>
          <ac:picMkLst>
            <pc:docMk/>
            <pc:sldMk cId="2822259883" sldId="326"/>
            <ac:picMk id="7" creationId="{207CA30C-A27C-CF77-EF40-DAD360AB9F0B}"/>
          </ac:picMkLst>
        </pc:picChg>
        <pc:picChg chg="add mod">
          <ac:chgData name="Shih Min Lin" userId="EZMguJyP4QRPSMfRfjN+Y1sL5Ac+4RMpWotTWDpLLe0=" providerId="None" clId="Web-{EC195390-89C4-4193-9CDA-D124DD46C0A4}" dt="2025-03-29T18:53:32.103" v="124" actId="1076"/>
          <ac:picMkLst>
            <pc:docMk/>
            <pc:sldMk cId="2822259883" sldId="326"/>
            <ac:picMk id="23" creationId="{15C1D9BF-3E3B-52EF-EFA8-B32C06C6856E}"/>
          </ac:picMkLst>
        </pc:picChg>
        <pc:picChg chg="add mod">
          <ac:chgData name="Shih Min Lin" userId="EZMguJyP4QRPSMfRfjN+Y1sL5Ac+4RMpWotTWDpLLe0=" providerId="None" clId="Web-{EC195390-89C4-4193-9CDA-D124DD46C0A4}" dt="2025-03-29T18:54:11.104" v="128" actId="1076"/>
          <ac:picMkLst>
            <pc:docMk/>
            <pc:sldMk cId="2822259883" sldId="326"/>
            <ac:picMk id="25" creationId="{5340EB4E-79C2-7A97-AB6E-34F2C5198CAE}"/>
          </ac:picMkLst>
        </pc:picChg>
      </pc:sldChg>
      <pc:sldChg chg="addSp delSp modSp">
        <pc:chgData name="Shih Min Lin" userId="EZMguJyP4QRPSMfRfjN+Y1sL5Ac+4RMpWotTWDpLLe0=" providerId="None" clId="Web-{EC195390-89C4-4193-9CDA-D124DD46C0A4}" dt="2025-03-30T00:53:34.293" v="355" actId="1076"/>
        <pc:sldMkLst>
          <pc:docMk/>
          <pc:sldMk cId="4175323384" sldId="327"/>
        </pc:sldMkLst>
        <pc:spChg chg="add del mod">
          <ac:chgData name="Shih Min Lin" userId="EZMguJyP4QRPSMfRfjN+Y1sL5Ac+4RMpWotTWDpLLe0=" providerId="None" clId="Web-{EC195390-89C4-4193-9CDA-D124DD46C0A4}" dt="2025-03-30T00:50:06.050" v="341"/>
          <ac:spMkLst>
            <pc:docMk/>
            <pc:sldMk cId="4175323384" sldId="327"/>
            <ac:spMk id="3" creationId="{2A69E335-22BE-D341-388F-EE5121C6C712}"/>
          </ac:spMkLst>
        </pc:spChg>
        <pc:spChg chg="add mod">
          <ac:chgData name="Shih Min Lin" userId="EZMguJyP4QRPSMfRfjN+Y1sL5Ac+4RMpWotTWDpLLe0=" providerId="None" clId="Web-{EC195390-89C4-4193-9CDA-D124DD46C0A4}" dt="2025-03-30T00:50:45.333" v="345" actId="1076"/>
          <ac:spMkLst>
            <pc:docMk/>
            <pc:sldMk cId="4175323384" sldId="327"/>
            <ac:spMk id="4" creationId="{59D417FC-C3EB-C0F0-71A4-39553CF4B571}"/>
          </ac:spMkLst>
        </pc:spChg>
        <pc:spChg chg="add del mod">
          <ac:chgData name="Shih Min Lin" userId="EZMguJyP4QRPSMfRfjN+Y1sL5Ac+4RMpWotTWDpLLe0=" providerId="None" clId="Web-{EC195390-89C4-4193-9CDA-D124DD46C0A4}" dt="2025-03-30T00:51:33.256" v="349"/>
          <ac:spMkLst>
            <pc:docMk/>
            <pc:sldMk cId="4175323384" sldId="327"/>
            <ac:spMk id="7" creationId="{3DECBDC7-8836-289A-8FB6-F289E6997864}"/>
          </ac:spMkLst>
        </pc:spChg>
        <pc:spChg chg="add del">
          <ac:chgData name="Shih Min Lin" userId="EZMguJyP4QRPSMfRfjN+Y1sL5Ac+4RMpWotTWDpLLe0=" providerId="None" clId="Web-{EC195390-89C4-4193-9CDA-D124DD46C0A4}" dt="2025-03-30T00:53:20.293" v="351"/>
          <ac:spMkLst>
            <pc:docMk/>
            <pc:sldMk cId="4175323384" sldId="327"/>
            <ac:spMk id="8" creationId="{0042D599-C0F0-90E0-C7F4-918AB7A3BF2A}"/>
          </ac:spMkLst>
        </pc:spChg>
        <pc:spChg chg="add mod">
          <ac:chgData name="Shih Min Lin" userId="EZMguJyP4QRPSMfRfjN+Y1sL5Ac+4RMpWotTWDpLLe0=" providerId="None" clId="Web-{EC195390-89C4-4193-9CDA-D124DD46C0A4}" dt="2025-03-30T00:53:34.293" v="355" actId="1076"/>
          <ac:spMkLst>
            <pc:docMk/>
            <pc:sldMk cId="4175323384" sldId="327"/>
            <ac:spMk id="9" creationId="{89E7D04E-2095-954E-BB47-F1BE4C9AC298}"/>
          </ac:spMkLst>
        </pc:spChg>
        <pc:spChg chg="add mod">
          <ac:chgData name="Shih Min Lin" userId="EZMguJyP4QRPSMfRfjN+Y1sL5Ac+4RMpWotTWDpLLe0=" providerId="None" clId="Web-{EC195390-89C4-4193-9CDA-D124DD46C0A4}" dt="2025-03-29T23:16:55.094" v="202" actId="1076"/>
          <ac:spMkLst>
            <pc:docMk/>
            <pc:sldMk cId="4175323384" sldId="327"/>
            <ac:spMk id="10" creationId="{E5A0307E-FCA7-27E2-F17B-845224B99CE3}"/>
          </ac:spMkLst>
        </pc:spChg>
        <pc:spChg chg="add mod">
          <ac:chgData name="Shih Min Lin" userId="EZMguJyP4QRPSMfRfjN+Y1sL5Ac+4RMpWotTWDpLLe0=" providerId="None" clId="Web-{EC195390-89C4-4193-9CDA-D124DD46C0A4}" dt="2025-03-29T23:16:55.094" v="203" actId="1076"/>
          <ac:spMkLst>
            <pc:docMk/>
            <pc:sldMk cId="4175323384" sldId="327"/>
            <ac:spMk id="11" creationId="{26B0EB8C-9ABB-5A45-D014-D6A96F3DD26F}"/>
          </ac:spMkLst>
        </pc:spChg>
        <pc:spChg chg="add del mod">
          <ac:chgData name="Shih Min Lin" userId="EZMguJyP4QRPSMfRfjN+Y1sL5Ac+4RMpWotTWDpLLe0=" providerId="None" clId="Web-{EC195390-89C4-4193-9CDA-D124DD46C0A4}" dt="2025-03-29T23:20:53.648" v="210"/>
          <ac:spMkLst>
            <pc:docMk/>
            <pc:sldMk cId="4175323384" sldId="327"/>
            <ac:spMk id="12" creationId="{AB2420A4-750D-A360-D0D8-6418AB7B50E5}"/>
          </ac:spMkLst>
        </pc:spChg>
        <pc:spChg chg="add mod">
          <ac:chgData name="Shih Min Lin" userId="EZMguJyP4QRPSMfRfjN+Y1sL5Ac+4RMpWotTWDpLLe0=" providerId="None" clId="Web-{EC195390-89C4-4193-9CDA-D124DD46C0A4}" dt="2025-03-30T00:49:28.673" v="334"/>
          <ac:spMkLst>
            <pc:docMk/>
            <pc:sldMk cId="4175323384" sldId="327"/>
            <ac:spMk id="17" creationId="{1DDBC6B0-EDEF-EB53-B355-2AD8F0AD3E65}"/>
          </ac:spMkLst>
        </pc:spChg>
        <pc:spChg chg="add del mod">
          <ac:chgData name="Shih Min Lin" userId="EZMguJyP4QRPSMfRfjN+Y1sL5Ac+4RMpWotTWDpLLe0=" providerId="None" clId="Web-{EC195390-89C4-4193-9CDA-D124DD46C0A4}" dt="2025-03-30T00:50:36.082" v="342"/>
          <ac:spMkLst>
            <pc:docMk/>
            <pc:sldMk cId="4175323384" sldId="327"/>
            <ac:spMk id="18" creationId="{8864859E-2A9C-3CA1-B11C-7D54A28265BF}"/>
          </ac:spMkLst>
        </pc:spChg>
        <pc:spChg chg="add mod">
          <ac:chgData name="Shih Min Lin" userId="EZMguJyP4QRPSMfRfjN+Y1sL5Ac+4RMpWotTWDpLLe0=" providerId="None" clId="Web-{EC195390-89C4-4193-9CDA-D124DD46C0A4}" dt="2025-03-29T23:31:56.557" v="313" actId="1076"/>
          <ac:spMkLst>
            <pc:docMk/>
            <pc:sldMk cId="4175323384" sldId="327"/>
            <ac:spMk id="20" creationId="{ABFF3D4B-0B4C-807C-4781-29CD6D2460B3}"/>
          </ac:spMkLst>
        </pc:spChg>
        <pc:spChg chg="add del mod">
          <ac:chgData name="Shih Min Lin" userId="EZMguJyP4QRPSMfRfjN+Y1sL5Ac+4RMpWotTWDpLLe0=" providerId="None" clId="Web-{EC195390-89C4-4193-9CDA-D124DD46C0A4}" dt="2025-03-29T23:31:27.634" v="307"/>
          <ac:spMkLst>
            <pc:docMk/>
            <pc:sldMk cId="4175323384" sldId="327"/>
            <ac:spMk id="21" creationId="{220538CD-7637-78A0-5C79-179570C60087}"/>
          </ac:spMkLst>
        </pc:spChg>
        <pc:spChg chg="add mod">
          <ac:chgData name="Shih Min Lin" userId="EZMguJyP4QRPSMfRfjN+Y1sL5Ac+4RMpWotTWDpLLe0=" providerId="None" clId="Web-{EC195390-89C4-4193-9CDA-D124DD46C0A4}" dt="2025-03-29T23:31:56.572" v="314" actId="1076"/>
          <ac:spMkLst>
            <pc:docMk/>
            <pc:sldMk cId="4175323384" sldId="327"/>
            <ac:spMk id="22" creationId="{9B055D4E-2E14-4F39-03E0-CB0836C17432}"/>
          </ac:spMkLst>
        </pc:spChg>
        <pc:spChg chg="add mod">
          <ac:chgData name="Shih Min Lin" userId="EZMguJyP4QRPSMfRfjN+Y1sL5Ac+4RMpWotTWDpLLe0=" providerId="None" clId="Web-{EC195390-89C4-4193-9CDA-D124DD46C0A4}" dt="2025-03-29T23:32:29.589" v="324" actId="20577"/>
          <ac:spMkLst>
            <pc:docMk/>
            <pc:sldMk cId="4175323384" sldId="327"/>
            <ac:spMk id="23" creationId="{1385EB6E-A374-F21A-3C47-56D4C3B2707D}"/>
          </ac:spMkLst>
        </pc:spChg>
        <pc:spChg chg="add mod">
          <ac:chgData name="Shih Min Lin" userId="EZMguJyP4QRPSMfRfjN+Y1sL5Ac+4RMpWotTWDpLLe0=" providerId="None" clId="Web-{EC195390-89C4-4193-9CDA-D124DD46C0A4}" dt="2025-03-29T23:32:11.058" v="318" actId="1076"/>
          <ac:spMkLst>
            <pc:docMk/>
            <pc:sldMk cId="4175323384" sldId="327"/>
            <ac:spMk id="24" creationId="{0D02522B-8679-5577-F1C0-BCA88B7A102C}"/>
          </ac:spMkLst>
        </pc:spChg>
        <pc:picChg chg="add del mod">
          <ac:chgData name="Shih Min Lin" userId="EZMguJyP4QRPSMfRfjN+Y1sL5Ac+4RMpWotTWDpLLe0=" providerId="None" clId="Web-{EC195390-89C4-4193-9CDA-D124DD46C0A4}" dt="2025-03-29T23:27:52.456" v="270"/>
          <ac:picMkLst>
            <pc:docMk/>
            <pc:sldMk cId="4175323384" sldId="327"/>
            <ac:picMk id="13" creationId="{BEC10567-991B-8943-7D95-6F30D2B07E9A}"/>
          </ac:picMkLst>
        </pc:picChg>
        <pc:picChg chg="add mod">
          <ac:chgData name="Shih Min Lin" userId="EZMguJyP4QRPSMfRfjN+Y1sL5Ac+4RMpWotTWDpLLe0=" providerId="None" clId="Web-{EC195390-89C4-4193-9CDA-D124DD46C0A4}" dt="2025-03-29T23:25:30.765" v="238" actId="1076"/>
          <ac:picMkLst>
            <pc:docMk/>
            <pc:sldMk cId="4175323384" sldId="327"/>
            <ac:picMk id="14" creationId="{28BCB622-50E8-85D5-1DAF-E93E701707A5}"/>
          </ac:picMkLst>
        </pc:picChg>
        <pc:picChg chg="add mod">
          <ac:chgData name="Shih Min Lin" userId="EZMguJyP4QRPSMfRfjN+Y1sL5Ac+4RMpWotTWDpLLe0=" providerId="None" clId="Web-{EC195390-89C4-4193-9CDA-D124DD46C0A4}" dt="2025-03-29T23:25:07.655" v="234" actId="1076"/>
          <ac:picMkLst>
            <pc:docMk/>
            <pc:sldMk cId="4175323384" sldId="327"/>
            <ac:picMk id="15" creationId="{DFB68D04-C700-8530-2F8D-7C8A1FD4D53D}"/>
          </ac:picMkLst>
        </pc:picChg>
        <pc:picChg chg="add mod">
          <ac:chgData name="Shih Min Lin" userId="EZMguJyP4QRPSMfRfjN+Y1sL5Ac+4RMpWotTWDpLLe0=" providerId="None" clId="Web-{EC195390-89C4-4193-9CDA-D124DD46C0A4}" dt="2025-03-29T23:29:23.412" v="279" actId="1076"/>
          <ac:picMkLst>
            <pc:docMk/>
            <pc:sldMk cId="4175323384" sldId="327"/>
            <ac:picMk id="19" creationId="{F2554392-D052-2D90-0855-C84459AC3BAE}"/>
          </ac:picMkLst>
        </pc:picChg>
        <pc:cxnChg chg="add del">
          <ac:chgData name="Shih Min Lin" userId="EZMguJyP4QRPSMfRfjN+Y1sL5Ac+4RMpWotTWDpLLe0=" providerId="None" clId="Web-{EC195390-89C4-4193-9CDA-D124DD46C0A4}" dt="2025-03-29T23:15:48.326" v="178"/>
          <ac:cxnSpMkLst>
            <pc:docMk/>
            <pc:sldMk cId="4175323384" sldId="327"/>
            <ac:cxnSpMk id="7" creationId="{9F44B1B2-5283-1297-4DE2-E3E5B0226D76}"/>
          </ac:cxnSpMkLst>
        </pc:cxnChg>
      </pc:sldChg>
    </pc:docChg>
  </pc:docChgLst>
  <pc:docChgLst>
    <pc:chgData name="Ananth Mohan" userId="0+ntHPCRoNBLvPdhBUzfljBEc8fje1ZhpS6eiRuEUeE=" providerId="None" clId="Web-{6EF4E48B-9021-4715-98F3-8D012D677BCE}"/>
    <pc:docChg chg="addSld modSld">
      <pc:chgData name="Ananth Mohan" userId="0+ntHPCRoNBLvPdhBUzfljBEc8fje1ZhpS6eiRuEUeE=" providerId="None" clId="Web-{6EF4E48B-9021-4715-98F3-8D012D677BCE}" dt="2025-02-10T19:34:42.108" v="252" actId="20577"/>
      <pc:docMkLst>
        <pc:docMk/>
      </pc:docMkLst>
      <pc:sldChg chg="addSp delSp modSp">
        <pc:chgData name="Ananth Mohan" userId="0+ntHPCRoNBLvPdhBUzfljBEc8fje1ZhpS6eiRuEUeE=" providerId="None" clId="Web-{6EF4E48B-9021-4715-98F3-8D012D677BCE}" dt="2025-02-10T19:28:46.397" v="144" actId="1076"/>
        <pc:sldMkLst>
          <pc:docMk/>
          <pc:sldMk cId="1554789273" sldId="279"/>
        </pc:sldMkLst>
        <pc:spChg chg="add del mod">
          <ac:chgData name="Ananth Mohan" userId="0+ntHPCRoNBLvPdhBUzfljBEc8fje1ZhpS6eiRuEUeE=" providerId="None" clId="Web-{6EF4E48B-9021-4715-98F3-8D012D677BCE}" dt="2025-02-10T19:24:01.641" v="81" actId="1076"/>
          <ac:spMkLst>
            <pc:docMk/>
            <pc:sldMk cId="1554789273" sldId="279"/>
            <ac:spMk id="9" creationId="{48C60D3D-D085-D3C1-6F66-8109E62D11C7}"/>
          </ac:spMkLst>
        </pc:spChg>
        <pc:spChg chg="add mod">
          <ac:chgData name="Ananth Mohan" userId="0+ntHPCRoNBLvPdhBUzfljBEc8fje1ZhpS6eiRuEUeE=" providerId="None" clId="Web-{6EF4E48B-9021-4715-98F3-8D012D677BCE}" dt="2025-02-10T19:26:55.285" v="115"/>
          <ac:spMkLst>
            <pc:docMk/>
            <pc:sldMk cId="1554789273" sldId="279"/>
            <ac:spMk id="11" creationId="{B9D3A9EA-D0F9-70DF-2E84-470AE39C9930}"/>
          </ac:spMkLst>
        </pc:spChg>
        <pc:spChg chg="add mod">
          <ac:chgData name="Ananth Mohan" userId="0+ntHPCRoNBLvPdhBUzfljBEc8fje1ZhpS6eiRuEUeE=" providerId="None" clId="Web-{6EF4E48B-9021-4715-98F3-8D012D677BCE}" dt="2025-02-10T19:28:32.959" v="142"/>
          <ac:spMkLst>
            <pc:docMk/>
            <pc:sldMk cId="1554789273" sldId="279"/>
            <ac:spMk id="13" creationId="{1E198388-E233-2B58-639A-2FBAD3CFC238}"/>
          </ac:spMkLst>
        </pc:spChg>
        <pc:spChg chg="add mod">
          <ac:chgData name="Ananth Mohan" userId="0+ntHPCRoNBLvPdhBUzfljBEc8fje1ZhpS6eiRuEUeE=" providerId="None" clId="Web-{6EF4E48B-9021-4715-98F3-8D012D677BCE}" dt="2025-02-10T19:28:32.991" v="143"/>
          <ac:spMkLst>
            <pc:docMk/>
            <pc:sldMk cId="1554789273" sldId="279"/>
            <ac:spMk id="14" creationId="{5CEB82A0-1C4C-335D-9DB3-758EBE2A7149}"/>
          </ac:spMkLst>
        </pc:spChg>
        <pc:spChg chg="add del">
          <ac:chgData name="Ananth Mohan" userId="0+ntHPCRoNBLvPdhBUzfljBEc8fje1ZhpS6eiRuEUeE=" providerId="None" clId="Web-{6EF4E48B-9021-4715-98F3-8D012D677BCE}" dt="2025-02-10T19:21:54.670" v="72"/>
          <ac:spMkLst>
            <pc:docMk/>
            <pc:sldMk cId="1554789273" sldId="279"/>
            <ac:spMk id="16" creationId="{C1B10E16-4AF6-A69B-36A8-B9F71C569BBE}"/>
          </ac:spMkLst>
        </pc:spChg>
        <pc:spChg chg="add del">
          <ac:chgData name="Ananth Mohan" userId="0+ntHPCRoNBLvPdhBUzfljBEc8fje1ZhpS6eiRuEUeE=" providerId="None" clId="Web-{6EF4E48B-9021-4715-98F3-8D012D677BCE}" dt="2025-02-10T19:21:54.670" v="73"/>
          <ac:spMkLst>
            <pc:docMk/>
            <pc:sldMk cId="1554789273" sldId="279"/>
            <ac:spMk id="17" creationId="{E07BBA48-9921-2CE1-898E-3A10058DE8BC}"/>
          </ac:spMkLst>
        </pc:spChg>
        <pc:spChg chg="add del">
          <ac:chgData name="Ananth Mohan" userId="0+ntHPCRoNBLvPdhBUzfljBEc8fje1ZhpS6eiRuEUeE=" providerId="None" clId="Web-{6EF4E48B-9021-4715-98F3-8D012D677BCE}" dt="2025-02-10T19:21:54.670" v="74"/>
          <ac:spMkLst>
            <pc:docMk/>
            <pc:sldMk cId="1554789273" sldId="279"/>
            <ac:spMk id="18" creationId="{712BFC91-E4FE-948E-0B73-AF6950705D47}"/>
          </ac:spMkLst>
        </pc:spChg>
        <pc:spChg chg="add del">
          <ac:chgData name="Ananth Mohan" userId="0+ntHPCRoNBLvPdhBUzfljBEc8fje1ZhpS6eiRuEUeE=" providerId="None" clId="Web-{6EF4E48B-9021-4715-98F3-8D012D677BCE}" dt="2025-02-10T19:21:54.670" v="75"/>
          <ac:spMkLst>
            <pc:docMk/>
            <pc:sldMk cId="1554789273" sldId="279"/>
            <ac:spMk id="19" creationId="{42C9691B-DA5D-3202-D07F-F289AFF31D94}"/>
          </ac:spMkLst>
        </pc:spChg>
        <pc:spChg chg="add del mod">
          <ac:chgData name="Ananth Mohan" userId="0+ntHPCRoNBLvPdhBUzfljBEc8fje1ZhpS6eiRuEUeE=" providerId="None" clId="Web-{6EF4E48B-9021-4715-98F3-8D012D677BCE}" dt="2025-02-10T19:28:46.397" v="144" actId="1076"/>
          <ac:spMkLst>
            <pc:docMk/>
            <pc:sldMk cId="1554789273" sldId="279"/>
            <ac:spMk id="22" creationId="{07EFC251-3027-D8F6-229B-2A99142A35CA}"/>
          </ac:spMkLst>
        </pc:spChg>
        <pc:spChg chg="add del mod">
          <ac:chgData name="Ananth Mohan" userId="0+ntHPCRoNBLvPdhBUzfljBEc8fje1ZhpS6eiRuEUeE=" providerId="None" clId="Web-{6EF4E48B-9021-4715-98F3-8D012D677BCE}" dt="2025-02-10T19:25:14.361" v="90" actId="1076"/>
          <ac:spMkLst>
            <pc:docMk/>
            <pc:sldMk cId="1554789273" sldId="279"/>
            <ac:spMk id="23" creationId="{1CBC1C5B-7936-F253-321B-3A67B1C57415}"/>
          </ac:spMkLst>
        </pc:spChg>
        <pc:cxnChg chg="add mod">
          <ac:chgData name="Ananth Mohan" userId="0+ntHPCRoNBLvPdhBUzfljBEc8fje1ZhpS6eiRuEUeE=" providerId="None" clId="Web-{6EF4E48B-9021-4715-98F3-8D012D677BCE}" dt="2025-02-10T19:24:47.330" v="83" actId="14100"/>
          <ac:cxnSpMkLst>
            <pc:docMk/>
            <pc:sldMk cId="1554789273" sldId="279"/>
            <ac:cxnSpMk id="7" creationId="{7CB4BDD3-7F1E-1F06-C7D7-150C6A2E4082}"/>
          </ac:cxnSpMkLst>
        </pc:cxnChg>
      </pc:sldChg>
      <pc:sldChg chg="modSp">
        <pc:chgData name="Ananth Mohan" userId="0+ntHPCRoNBLvPdhBUzfljBEc8fje1ZhpS6eiRuEUeE=" providerId="None" clId="Web-{6EF4E48B-9021-4715-98F3-8D012D677BCE}" dt="2025-02-10T19:21:14.388" v="58" actId="20577"/>
        <pc:sldMkLst>
          <pc:docMk/>
          <pc:sldMk cId="1701462827" sldId="281"/>
        </pc:sldMkLst>
        <pc:spChg chg="mod">
          <ac:chgData name="Ananth Mohan" userId="0+ntHPCRoNBLvPdhBUzfljBEc8fje1ZhpS6eiRuEUeE=" providerId="None" clId="Web-{6EF4E48B-9021-4715-98F3-8D012D677BCE}" dt="2025-02-10T19:21:14.388" v="58" actId="20577"/>
          <ac:spMkLst>
            <pc:docMk/>
            <pc:sldMk cId="1701462827" sldId="281"/>
            <ac:spMk id="4" creationId="{30DD847F-326E-F441-C754-2915B93BF84A}"/>
          </ac:spMkLst>
        </pc:spChg>
      </pc:sldChg>
      <pc:sldChg chg="addSp delSp modSp add replId">
        <pc:chgData name="Ananth Mohan" userId="0+ntHPCRoNBLvPdhBUzfljBEc8fje1ZhpS6eiRuEUeE=" providerId="None" clId="Web-{6EF4E48B-9021-4715-98F3-8D012D677BCE}" dt="2025-02-10T19:34:42.108" v="252" actId="20577"/>
        <pc:sldMkLst>
          <pc:docMk/>
          <pc:sldMk cId="1625305463" sldId="282"/>
        </pc:sldMkLst>
        <pc:spChg chg="mod">
          <ac:chgData name="Ananth Mohan" userId="0+ntHPCRoNBLvPdhBUzfljBEc8fje1ZhpS6eiRuEUeE=" providerId="None" clId="Web-{6EF4E48B-9021-4715-98F3-8D012D677BCE}" dt="2025-02-10T19:34:42.108" v="252" actId="20577"/>
          <ac:spMkLst>
            <pc:docMk/>
            <pc:sldMk cId="1625305463" sldId="282"/>
            <ac:spMk id="2" creationId="{536793C8-253F-6B8C-56C0-32404E1A7C0A}"/>
          </ac:spMkLst>
        </pc:spChg>
        <pc:graphicFrameChg chg="add mod modGraphic">
          <ac:chgData name="Ananth Mohan" userId="0+ntHPCRoNBLvPdhBUzfljBEc8fje1ZhpS6eiRuEUeE=" providerId="None" clId="Web-{6EF4E48B-9021-4715-98F3-8D012D677BCE}" dt="2025-02-10T19:33:19.168" v="245" actId="1076"/>
          <ac:graphicFrameMkLst>
            <pc:docMk/>
            <pc:sldMk cId="1625305463" sldId="282"/>
            <ac:graphicFrameMk id="3" creationId="{91E7BA78-A755-1451-17B8-B6164A72BE87}"/>
          </ac:graphicFrameMkLst>
        </pc:graphicFrameChg>
        <pc:graphicFrameChg chg="add mod modGraphic">
          <ac:chgData name="Ananth Mohan" userId="0+ntHPCRoNBLvPdhBUzfljBEc8fje1ZhpS6eiRuEUeE=" providerId="None" clId="Web-{6EF4E48B-9021-4715-98F3-8D012D677BCE}" dt="2025-02-10T19:33:22.809" v="246" actId="1076"/>
          <ac:graphicFrameMkLst>
            <pc:docMk/>
            <pc:sldMk cId="1625305463" sldId="282"/>
            <ac:graphicFrameMk id="4" creationId="{E1C3F28D-3F41-5601-264B-20FCFC0A5CDD}"/>
          </ac:graphicFrameMkLst>
        </pc:graphicFrameChg>
        <pc:graphicFrameChg chg="add mod modGraphic">
          <ac:chgData name="Ananth Mohan" userId="0+ntHPCRoNBLvPdhBUzfljBEc8fje1ZhpS6eiRuEUeE=" providerId="None" clId="Web-{6EF4E48B-9021-4715-98F3-8D012D677BCE}" dt="2025-02-10T19:33:25.559" v="247" actId="1076"/>
          <ac:graphicFrameMkLst>
            <pc:docMk/>
            <pc:sldMk cId="1625305463" sldId="282"/>
            <ac:graphicFrameMk id="8" creationId="{3C5CEC1E-D8F8-3D14-76F1-D1FCD131F891}"/>
          </ac:graphicFrameMkLst>
        </pc:graphicFrameChg>
        <pc:graphicFrameChg chg="add mod modGraphic">
          <ac:chgData name="Ananth Mohan" userId="0+ntHPCRoNBLvPdhBUzfljBEc8fje1ZhpS6eiRuEUeE=" providerId="None" clId="Web-{6EF4E48B-9021-4715-98F3-8D012D677BCE}" dt="2025-02-10T19:33:32.356" v="248" actId="1076"/>
          <ac:graphicFrameMkLst>
            <pc:docMk/>
            <pc:sldMk cId="1625305463" sldId="282"/>
            <ac:graphicFrameMk id="10" creationId="{9200990B-E34B-9FEB-30E4-839F6EBE5252}"/>
          </ac:graphicFrameMkLst>
        </pc:graphicFrameChg>
      </pc:sldChg>
    </pc:docChg>
  </pc:docChgLst>
  <pc:docChgLst>
    <pc:chgData name="Yao Liu" userId="De98wOxqXTFY8++esdgi1+Besv75b2e3DCsfKbqDwqA=" providerId="None" clId="Web-{D7F350CB-A25B-47B9-B7CE-83998FB34F88}"/>
    <pc:docChg chg="modSld">
      <pc:chgData name="Yao Liu" userId="De98wOxqXTFY8++esdgi1+Besv75b2e3DCsfKbqDwqA=" providerId="None" clId="Web-{D7F350CB-A25B-47B9-B7CE-83998FB34F88}" dt="2025-02-10T15:59:57.142" v="85" actId="20577"/>
      <pc:docMkLst>
        <pc:docMk/>
      </pc:docMkLst>
      <pc:sldChg chg="modSp">
        <pc:chgData name="Yao Liu" userId="De98wOxqXTFY8++esdgi1+Besv75b2e3DCsfKbqDwqA=" providerId="None" clId="Web-{D7F350CB-A25B-47B9-B7CE-83998FB34F88}" dt="2025-02-10T15:59:57.142" v="85" actId="20577"/>
        <pc:sldMkLst>
          <pc:docMk/>
          <pc:sldMk cId="1701462827" sldId="281"/>
        </pc:sldMkLst>
        <pc:spChg chg="mod">
          <ac:chgData name="Yao Liu" userId="De98wOxqXTFY8++esdgi1+Besv75b2e3DCsfKbqDwqA=" providerId="None" clId="Web-{D7F350CB-A25B-47B9-B7CE-83998FB34F88}" dt="2025-02-10T15:59:57.142" v="85" actId="20577"/>
          <ac:spMkLst>
            <pc:docMk/>
            <pc:sldMk cId="1701462827" sldId="281"/>
            <ac:spMk id="4" creationId="{30DD847F-326E-F441-C754-2915B93BF84A}"/>
          </ac:spMkLst>
        </pc:spChg>
      </pc:sldChg>
    </pc:docChg>
  </pc:docChgLst>
  <pc:docChgLst>
    <pc:chgData name="Shih Min Lin" userId="EZMguJyP4QRPSMfRfjN+Y1sL5Ac+4RMpWotTWDpLLe0=" providerId="None" clId="Web-{12E3323F-A7CF-49F5-A8BC-3AF2949E79A3}"/>
    <pc:docChg chg="modSld sldOrd">
      <pc:chgData name="Shih Min Lin" userId="EZMguJyP4QRPSMfRfjN+Y1sL5Ac+4RMpWotTWDpLLe0=" providerId="None" clId="Web-{12E3323F-A7CF-49F5-A8BC-3AF2949E79A3}" dt="2025-02-19T23:31:40.603" v="12" actId="20577"/>
      <pc:docMkLst>
        <pc:docMk/>
      </pc:docMkLst>
      <pc:sldChg chg="modSp ord">
        <pc:chgData name="Shih Min Lin" userId="EZMguJyP4QRPSMfRfjN+Y1sL5Ac+4RMpWotTWDpLLe0=" providerId="None" clId="Web-{12E3323F-A7CF-49F5-A8BC-3AF2949E79A3}" dt="2025-02-19T23:31:40.603" v="12" actId="20577"/>
        <pc:sldMkLst>
          <pc:docMk/>
          <pc:sldMk cId="903857103" sldId="293"/>
        </pc:sldMkLst>
        <pc:spChg chg="mod">
          <ac:chgData name="Shih Min Lin" userId="EZMguJyP4QRPSMfRfjN+Y1sL5Ac+4RMpWotTWDpLLe0=" providerId="None" clId="Web-{12E3323F-A7CF-49F5-A8BC-3AF2949E79A3}" dt="2025-02-19T23:31:40.603" v="12" actId="20577"/>
          <ac:spMkLst>
            <pc:docMk/>
            <pc:sldMk cId="903857103" sldId="293"/>
            <ac:spMk id="2" creationId="{DFB44E40-0654-1E5C-D5C2-539E797853FB}"/>
          </ac:spMkLst>
        </pc:spChg>
      </pc:sldChg>
    </pc:docChg>
  </pc:docChgLst>
  <pc:docChgLst>
    <pc:chgData name="Hsueh-Ning Chao" userId="I32u27yO7tdajtqyP71sKDiQulIz6ic0z1xl0wdhUYk=" providerId="None" clId="Web-{A1A768F9-E311-49F4-8FC9-60B9E84ECA38}"/>
    <pc:docChg chg="addSld modSld sldOrd modSection">
      <pc:chgData name="Hsueh-Ning Chao" userId="I32u27yO7tdajtqyP71sKDiQulIz6ic0z1xl0wdhUYk=" providerId="None" clId="Web-{A1A768F9-E311-49F4-8FC9-60B9E84ECA38}" dt="2025-03-29T01:49:02.023" v="2153" actId="20577"/>
      <pc:docMkLst>
        <pc:docMk/>
      </pc:docMkLst>
      <pc:sldChg chg="addSp delSp modSp">
        <pc:chgData name="Hsueh-Ning Chao" userId="I32u27yO7tdajtqyP71sKDiQulIz6ic0z1xl0wdhUYk=" providerId="None" clId="Web-{A1A768F9-E311-49F4-8FC9-60B9E84ECA38}" dt="2025-03-29T01:03:15.582" v="824" actId="20577"/>
        <pc:sldMkLst>
          <pc:docMk/>
          <pc:sldMk cId="1814368766" sldId="324"/>
        </pc:sldMkLst>
        <pc:spChg chg="add mod">
          <ac:chgData name="Hsueh-Ning Chao" userId="I32u27yO7tdajtqyP71sKDiQulIz6ic0z1xl0wdhUYk=" providerId="None" clId="Web-{A1A768F9-E311-49F4-8FC9-60B9E84ECA38}" dt="2025-03-29T01:03:15.582" v="824" actId="20577"/>
          <ac:spMkLst>
            <pc:docMk/>
            <pc:sldMk cId="1814368766" sldId="324"/>
            <ac:spMk id="4" creationId="{032D146B-634D-75D4-420C-D3C9941B6AAE}"/>
          </ac:spMkLst>
        </pc:spChg>
        <pc:graphicFrameChg chg="add del mod modGraphic">
          <ac:chgData name="Hsueh-Ning Chao" userId="I32u27yO7tdajtqyP71sKDiQulIz6ic0z1xl0wdhUYk=" providerId="None" clId="Web-{A1A768F9-E311-49F4-8FC9-60B9E84ECA38}" dt="2025-03-29T01:02:58.066" v="822"/>
          <ac:graphicFrameMkLst>
            <pc:docMk/>
            <pc:sldMk cId="1814368766" sldId="324"/>
            <ac:graphicFrameMk id="3" creationId="{AB021CF7-ADEF-9616-A1B8-652FDD06FCBE}"/>
          </ac:graphicFrameMkLst>
        </pc:graphicFrameChg>
      </pc:sldChg>
      <pc:sldChg chg="addSp delSp modSp add ord replId">
        <pc:chgData name="Hsueh-Ning Chao" userId="I32u27yO7tdajtqyP71sKDiQulIz6ic0z1xl0wdhUYk=" providerId="None" clId="Web-{A1A768F9-E311-49F4-8FC9-60B9E84ECA38}" dt="2025-03-29T01:46:25.924" v="2066" actId="1076"/>
        <pc:sldMkLst>
          <pc:docMk/>
          <pc:sldMk cId="202817214" sldId="334"/>
        </pc:sldMkLst>
        <pc:spChg chg="add del mod">
          <ac:chgData name="Hsueh-Ning Chao" userId="I32u27yO7tdajtqyP71sKDiQulIz6ic0z1xl0wdhUYk=" providerId="None" clId="Web-{A1A768F9-E311-49F4-8FC9-60B9E84ECA38}" dt="2025-03-29T01:46:25.924" v="2066" actId="1076"/>
          <ac:spMkLst>
            <pc:docMk/>
            <pc:sldMk cId="202817214" sldId="334"/>
            <ac:spMk id="4" creationId="{4BCE5D9B-57BE-031B-609F-037231C89C84}"/>
          </ac:spMkLst>
        </pc:spChg>
        <pc:graphicFrameChg chg="mod modGraphic">
          <ac:chgData name="Hsueh-Ning Chao" userId="I32u27yO7tdajtqyP71sKDiQulIz6ic0z1xl0wdhUYk=" providerId="None" clId="Web-{A1A768F9-E311-49F4-8FC9-60B9E84ECA38}" dt="2025-03-29T01:44:36.794" v="2054"/>
          <ac:graphicFrameMkLst>
            <pc:docMk/>
            <pc:sldMk cId="202817214" sldId="334"/>
            <ac:graphicFrameMk id="3" creationId="{33CB0024-B84A-8B94-ED6B-2208C33A5231}"/>
          </ac:graphicFrameMkLst>
        </pc:graphicFrameChg>
      </pc:sldChg>
      <pc:sldChg chg="modSp add ord replId">
        <pc:chgData name="Hsueh-Ning Chao" userId="I32u27yO7tdajtqyP71sKDiQulIz6ic0z1xl0wdhUYk=" providerId="None" clId="Web-{A1A768F9-E311-49F4-8FC9-60B9E84ECA38}" dt="2025-03-29T01:49:02.023" v="2153" actId="20577"/>
        <pc:sldMkLst>
          <pc:docMk/>
          <pc:sldMk cId="1291342862" sldId="335"/>
        </pc:sldMkLst>
        <pc:spChg chg="mod">
          <ac:chgData name="Hsueh-Ning Chao" userId="I32u27yO7tdajtqyP71sKDiQulIz6ic0z1xl0wdhUYk=" providerId="None" clId="Web-{A1A768F9-E311-49F4-8FC9-60B9E84ECA38}" dt="2025-03-29T01:47:56.880" v="2092" actId="20577"/>
          <ac:spMkLst>
            <pc:docMk/>
            <pc:sldMk cId="1291342862" sldId="335"/>
            <ac:spMk id="2" creationId="{714D7D00-0038-0BDF-408E-A6314416DA76}"/>
          </ac:spMkLst>
        </pc:spChg>
        <pc:spChg chg="mod">
          <ac:chgData name="Hsueh-Ning Chao" userId="I32u27yO7tdajtqyP71sKDiQulIz6ic0z1xl0wdhUYk=" providerId="None" clId="Web-{A1A768F9-E311-49F4-8FC9-60B9E84ECA38}" dt="2025-03-29T01:49:02.023" v="2153" actId="20577"/>
          <ac:spMkLst>
            <pc:docMk/>
            <pc:sldMk cId="1291342862" sldId="335"/>
            <ac:spMk id="4" creationId="{DC42322A-2643-D6EB-A761-012DB1C202C1}"/>
          </ac:spMkLst>
        </pc:spChg>
      </pc:sldChg>
    </pc:docChg>
  </pc:docChgLst>
  <pc:docChgLst>
    <pc:chgData name="Hsueh-Ning Chao" userId="I32u27yO7tdajtqyP71sKDiQulIz6ic0z1xl0wdhUYk=" providerId="None" clId="Web-{B44F487A-0A2F-4D30-A324-1AC07AECABBD}"/>
    <pc:docChg chg="modSld">
      <pc:chgData name="Hsueh-Ning Chao" userId="I32u27yO7tdajtqyP71sKDiQulIz6ic0z1xl0wdhUYk=" providerId="None" clId="Web-{B44F487A-0A2F-4D30-A324-1AC07AECABBD}" dt="2025-03-31T13:48:14.874" v="368" actId="20577"/>
      <pc:docMkLst>
        <pc:docMk/>
      </pc:docMkLst>
      <pc:sldChg chg="addSp delSp modSp">
        <pc:chgData name="Hsueh-Ning Chao" userId="I32u27yO7tdajtqyP71sKDiQulIz6ic0z1xl0wdhUYk=" providerId="None" clId="Web-{B44F487A-0A2F-4D30-A324-1AC07AECABBD}" dt="2025-03-31T13:48:14.874" v="368" actId="20577"/>
        <pc:sldMkLst>
          <pc:docMk/>
          <pc:sldMk cId="3592011414" sldId="321"/>
        </pc:sldMkLst>
        <pc:spChg chg="add del mod">
          <ac:chgData name="Hsueh-Ning Chao" userId="I32u27yO7tdajtqyP71sKDiQulIz6ic0z1xl0wdhUYk=" providerId="None" clId="Web-{B44F487A-0A2F-4D30-A324-1AC07AECABBD}" dt="2025-03-31T13:28:34.786" v="36"/>
          <ac:spMkLst>
            <pc:docMk/>
            <pc:sldMk cId="3592011414" sldId="321"/>
            <ac:spMk id="4" creationId="{F35D9E75-6B22-2043-7043-8412EDEDB66D}"/>
          </ac:spMkLst>
        </pc:spChg>
        <pc:spChg chg="add del mod">
          <ac:chgData name="Hsueh-Ning Chao" userId="I32u27yO7tdajtqyP71sKDiQulIz6ic0z1xl0wdhUYk=" providerId="None" clId="Web-{B44F487A-0A2F-4D30-A324-1AC07AECABBD}" dt="2025-03-31T13:28:35.833" v="37"/>
          <ac:spMkLst>
            <pc:docMk/>
            <pc:sldMk cId="3592011414" sldId="321"/>
            <ac:spMk id="7" creationId="{03421452-42DC-2A15-87AB-DBE6C5D6EA06}"/>
          </ac:spMkLst>
        </pc:spChg>
        <pc:spChg chg="add del mod">
          <ac:chgData name="Hsueh-Ning Chao" userId="I32u27yO7tdajtqyP71sKDiQulIz6ic0z1xl0wdhUYk=" providerId="None" clId="Web-{B44F487A-0A2F-4D30-A324-1AC07AECABBD}" dt="2025-03-31T13:28:37.302" v="38"/>
          <ac:spMkLst>
            <pc:docMk/>
            <pc:sldMk cId="3592011414" sldId="321"/>
            <ac:spMk id="8" creationId="{20CC6371-5C25-CDDE-D202-9A28E600DB69}"/>
          </ac:spMkLst>
        </pc:spChg>
        <pc:spChg chg="add mod">
          <ac:chgData name="Hsueh-Ning Chao" userId="I32u27yO7tdajtqyP71sKDiQulIz6ic0z1xl0wdhUYk=" providerId="None" clId="Web-{B44F487A-0A2F-4D30-A324-1AC07AECABBD}" dt="2025-03-31T13:37:25.695" v="237" actId="20577"/>
          <ac:spMkLst>
            <pc:docMk/>
            <pc:sldMk cId="3592011414" sldId="321"/>
            <ac:spMk id="9" creationId="{31731D28-21F6-6CC5-0A88-BF6F0B772C63}"/>
          </ac:spMkLst>
        </pc:spChg>
        <pc:spChg chg="add mod">
          <ac:chgData name="Hsueh-Ning Chao" userId="I32u27yO7tdajtqyP71sKDiQulIz6ic0z1xl0wdhUYk=" providerId="None" clId="Web-{B44F487A-0A2F-4D30-A324-1AC07AECABBD}" dt="2025-03-31T13:34:47.471" v="217" actId="1076"/>
          <ac:spMkLst>
            <pc:docMk/>
            <pc:sldMk cId="3592011414" sldId="321"/>
            <ac:spMk id="10" creationId="{52C93DDA-75BC-E071-BC8E-D39D052784A3}"/>
          </ac:spMkLst>
        </pc:spChg>
        <pc:spChg chg="add del mod">
          <ac:chgData name="Hsueh-Ning Chao" userId="I32u27yO7tdajtqyP71sKDiQulIz6ic0z1xl0wdhUYk=" providerId="None" clId="Web-{B44F487A-0A2F-4D30-A324-1AC07AECABBD}" dt="2025-03-31T13:31:51.152" v="113"/>
          <ac:spMkLst>
            <pc:docMk/>
            <pc:sldMk cId="3592011414" sldId="321"/>
            <ac:spMk id="11" creationId="{7A0F3511-87A5-E3A6-0CF0-096FD4FB8EC5}"/>
          </ac:spMkLst>
        </pc:spChg>
        <pc:spChg chg="add mod">
          <ac:chgData name="Hsueh-Ning Chao" userId="I32u27yO7tdajtqyP71sKDiQulIz6ic0z1xl0wdhUYk=" providerId="None" clId="Web-{B44F487A-0A2F-4D30-A324-1AC07AECABBD}" dt="2025-03-31T13:48:14.874" v="368" actId="20577"/>
          <ac:spMkLst>
            <pc:docMk/>
            <pc:sldMk cId="3592011414" sldId="321"/>
            <ac:spMk id="12" creationId="{5D99F93F-6616-2F89-5506-DDCD3082D3B3}"/>
          </ac:spMkLst>
        </pc:spChg>
        <pc:spChg chg="add mod">
          <ac:chgData name="Hsueh-Ning Chao" userId="I32u27yO7tdajtqyP71sKDiQulIz6ic0z1xl0wdhUYk=" providerId="None" clId="Web-{B44F487A-0A2F-4D30-A324-1AC07AECABBD}" dt="2025-03-31T13:42:06.064" v="329" actId="1076"/>
          <ac:spMkLst>
            <pc:docMk/>
            <pc:sldMk cId="3592011414" sldId="321"/>
            <ac:spMk id="13" creationId="{C450BE4A-9494-821D-C918-71967C34FEB3}"/>
          </ac:spMkLst>
        </pc:spChg>
        <pc:spChg chg="add mod">
          <ac:chgData name="Hsueh-Ning Chao" userId="I32u27yO7tdajtqyP71sKDiQulIz6ic0z1xl0wdhUYk=" providerId="None" clId="Web-{B44F487A-0A2F-4D30-A324-1AC07AECABBD}" dt="2025-03-31T13:42:00.923" v="327" actId="1076"/>
          <ac:spMkLst>
            <pc:docMk/>
            <pc:sldMk cId="3592011414" sldId="321"/>
            <ac:spMk id="14" creationId="{98E71F54-6560-4A9D-2FE8-45F90AF47CCD}"/>
          </ac:spMkLst>
        </pc:spChg>
        <pc:spChg chg="add mod">
          <ac:chgData name="Hsueh-Ning Chao" userId="I32u27yO7tdajtqyP71sKDiQulIz6ic0z1xl0wdhUYk=" providerId="None" clId="Web-{B44F487A-0A2F-4D30-A324-1AC07AECABBD}" dt="2025-03-31T13:42:03.267" v="328" actId="1076"/>
          <ac:spMkLst>
            <pc:docMk/>
            <pc:sldMk cId="3592011414" sldId="321"/>
            <ac:spMk id="15" creationId="{B49A5D5E-3812-3456-90B3-13A929B7461B}"/>
          </ac:spMkLst>
        </pc:spChg>
        <pc:spChg chg="add mod">
          <ac:chgData name="Hsueh-Ning Chao" userId="I32u27yO7tdajtqyP71sKDiQulIz6ic0z1xl0wdhUYk=" providerId="None" clId="Web-{B44F487A-0A2F-4D30-A324-1AC07AECABBD}" dt="2025-03-31T13:42:11.158" v="331" actId="1076"/>
          <ac:spMkLst>
            <pc:docMk/>
            <pc:sldMk cId="3592011414" sldId="321"/>
            <ac:spMk id="16" creationId="{5EAE8C2B-992A-AD9B-4BAB-FC4D3088A5A1}"/>
          </ac:spMkLst>
        </pc:spChg>
        <pc:spChg chg="add mod">
          <ac:chgData name="Hsueh-Ning Chao" userId="I32u27yO7tdajtqyP71sKDiQulIz6ic0z1xl0wdhUYk=" providerId="None" clId="Web-{B44F487A-0A2F-4D30-A324-1AC07AECABBD}" dt="2025-03-31T13:47:50.764" v="343" actId="20577"/>
          <ac:spMkLst>
            <pc:docMk/>
            <pc:sldMk cId="3592011414" sldId="321"/>
            <ac:spMk id="17" creationId="{9204A923-F8E9-A446-C770-8457B4BED2FE}"/>
          </ac:spMkLst>
        </pc:spChg>
        <pc:graphicFrameChg chg="mod modGraphic">
          <ac:chgData name="Hsueh-Ning Chao" userId="I32u27yO7tdajtqyP71sKDiQulIz6ic0z1xl0wdhUYk=" providerId="None" clId="Web-{B44F487A-0A2F-4D30-A324-1AC07AECABBD}" dt="2025-03-31T13:42:57.832" v="339" actId="1076"/>
          <ac:graphicFrameMkLst>
            <pc:docMk/>
            <pc:sldMk cId="3592011414" sldId="321"/>
            <ac:graphicFrameMk id="3" creationId="{725C0FB5-6FDC-F690-4983-417D54FF3C77}"/>
          </ac:graphicFrameMkLst>
        </pc:graphicFrameChg>
      </pc:sldChg>
    </pc:docChg>
  </pc:docChgLst>
  <pc:docChgLst>
    <pc:chgData name="Yijun Wang" userId="Of/0Pj+qBr5fypY8jeq4N4QA/9LywGn1V9GniuUBQzk=" providerId="None" clId="Web-{D0A02476-BF5A-4D17-8FA1-801EAD702ECE}"/>
    <pc:docChg chg="modSld">
      <pc:chgData name="Yijun Wang" userId="Of/0Pj+qBr5fypY8jeq4N4QA/9LywGn1V9GniuUBQzk=" providerId="None" clId="Web-{D0A02476-BF5A-4D17-8FA1-801EAD702ECE}" dt="2025-03-30T22:01:56.566" v="188" actId="1076"/>
      <pc:docMkLst>
        <pc:docMk/>
      </pc:docMkLst>
      <pc:sldChg chg="addSp delSp modSp">
        <pc:chgData name="Yijun Wang" userId="Of/0Pj+qBr5fypY8jeq4N4QA/9LywGn1V9GniuUBQzk=" providerId="None" clId="Web-{D0A02476-BF5A-4D17-8FA1-801EAD702ECE}" dt="2025-03-30T22:01:09.035" v="167" actId="1076"/>
        <pc:sldMkLst>
          <pc:docMk/>
          <pc:sldMk cId="773216494" sldId="333"/>
        </pc:sldMkLst>
        <pc:spChg chg="mod">
          <ac:chgData name="Yijun Wang" userId="Of/0Pj+qBr5fypY8jeq4N4QA/9LywGn1V9GniuUBQzk=" providerId="None" clId="Web-{D0A02476-BF5A-4D17-8FA1-801EAD702ECE}" dt="2025-03-30T22:01:09.035" v="167" actId="1076"/>
          <ac:spMkLst>
            <pc:docMk/>
            <pc:sldMk cId="773216494" sldId="333"/>
            <ac:spMk id="17" creationId="{2335EFDB-D7E3-9185-6725-1AD73FDA61C3}"/>
          </ac:spMkLst>
        </pc:spChg>
        <pc:picChg chg="add mod">
          <ac:chgData name="Yijun Wang" userId="Of/0Pj+qBr5fypY8jeq4N4QA/9LywGn1V9GniuUBQzk=" providerId="None" clId="Web-{D0A02476-BF5A-4D17-8FA1-801EAD702ECE}" dt="2025-03-30T22:01:00.379" v="166" actId="1076"/>
          <ac:picMkLst>
            <pc:docMk/>
            <pc:sldMk cId="773216494" sldId="333"/>
            <ac:picMk id="3" creationId="{2FE7C263-FBD9-53DE-ADEB-9FD75269A86A}"/>
          </ac:picMkLst>
        </pc:picChg>
        <pc:picChg chg="del">
          <ac:chgData name="Yijun Wang" userId="Of/0Pj+qBr5fypY8jeq4N4QA/9LywGn1V9GniuUBQzk=" providerId="None" clId="Web-{D0A02476-BF5A-4D17-8FA1-801EAD702ECE}" dt="2025-03-30T21:51:52.696" v="0"/>
          <ac:picMkLst>
            <pc:docMk/>
            <pc:sldMk cId="773216494" sldId="333"/>
            <ac:picMk id="18" creationId="{B39A1E81-3240-260E-C99D-0B1AD8CFBE3E}"/>
          </ac:picMkLst>
        </pc:picChg>
      </pc:sldChg>
      <pc:sldChg chg="addSp delSp modSp">
        <pc:chgData name="Yijun Wang" userId="Of/0Pj+qBr5fypY8jeq4N4QA/9LywGn1V9GniuUBQzk=" providerId="None" clId="Web-{D0A02476-BF5A-4D17-8FA1-801EAD702ECE}" dt="2025-03-30T22:01:56.566" v="188" actId="1076"/>
        <pc:sldMkLst>
          <pc:docMk/>
          <pc:sldMk cId="378504258" sldId="341"/>
        </pc:sldMkLst>
        <pc:spChg chg="add mod">
          <ac:chgData name="Yijun Wang" userId="Of/0Pj+qBr5fypY8jeq4N4QA/9LywGn1V9GniuUBQzk=" providerId="None" clId="Web-{D0A02476-BF5A-4D17-8FA1-801EAD702ECE}" dt="2025-03-30T22:01:56.472" v="183" actId="1076"/>
          <ac:spMkLst>
            <pc:docMk/>
            <pc:sldMk cId="378504258" sldId="341"/>
            <ac:spMk id="4" creationId="{5B82BCED-CE0C-1BE9-25C4-50D90C2892DE}"/>
          </ac:spMkLst>
        </pc:spChg>
        <pc:spChg chg="add mod">
          <ac:chgData name="Yijun Wang" userId="Of/0Pj+qBr5fypY8jeq4N4QA/9LywGn1V9GniuUBQzk=" providerId="None" clId="Web-{D0A02476-BF5A-4D17-8FA1-801EAD702ECE}" dt="2025-03-30T22:01:56.504" v="184" actId="1076"/>
          <ac:spMkLst>
            <pc:docMk/>
            <pc:sldMk cId="378504258" sldId="341"/>
            <ac:spMk id="8" creationId="{0CB6C907-5BF3-58C5-62E7-AE4BE8ABB10F}"/>
          </ac:spMkLst>
        </pc:spChg>
        <pc:spChg chg="add mod">
          <ac:chgData name="Yijun Wang" userId="Of/0Pj+qBr5fypY8jeq4N4QA/9LywGn1V9GniuUBQzk=" providerId="None" clId="Web-{D0A02476-BF5A-4D17-8FA1-801EAD702ECE}" dt="2025-03-30T22:01:56.504" v="185" actId="1076"/>
          <ac:spMkLst>
            <pc:docMk/>
            <pc:sldMk cId="378504258" sldId="341"/>
            <ac:spMk id="9" creationId="{C19F3323-B12C-B3D0-1426-9C8B4C99564B}"/>
          </ac:spMkLst>
        </pc:spChg>
        <pc:spChg chg="add mod">
          <ac:chgData name="Yijun Wang" userId="Of/0Pj+qBr5fypY8jeq4N4QA/9LywGn1V9GniuUBQzk=" providerId="None" clId="Web-{D0A02476-BF5A-4D17-8FA1-801EAD702ECE}" dt="2025-03-30T22:01:56.535" v="186" actId="1076"/>
          <ac:spMkLst>
            <pc:docMk/>
            <pc:sldMk cId="378504258" sldId="341"/>
            <ac:spMk id="10" creationId="{0E71ADDC-31BC-00D2-4E34-C3B23ACEB955}"/>
          </ac:spMkLst>
        </pc:spChg>
        <pc:spChg chg="add mod">
          <ac:chgData name="Yijun Wang" userId="Of/0Pj+qBr5fypY8jeq4N4QA/9LywGn1V9GniuUBQzk=" providerId="None" clId="Web-{D0A02476-BF5A-4D17-8FA1-801EAD702ECE}" dt="2025-03-30T22:01:56.535" v="187" actId="1076"/>
          <ac:spMkLst>
            <pc:docMk/>
            <pc:sldMk cId="378504258" sldId="341"/>
            <ac:spMk id="15" creationId="{523FC533-C54A-FC3D-2A88-32116EEB4F10}"/>
          </ac:spMkLst>
        </pc:spChg>
        <pc:spChg chg="add mod">
          <ac:chgData name="Yijun Wang" userId="Of/0Pj+qBr5fypY8jeq4N4QA/9LywGn1V9GniuUBQzk=" providerId="None" clId="Web-{D0A02476-BF5A-4D17-8FA1-801EAD702ECE}" dt="2025-03-30T22:01:56.566" v="188" actId="1076"/>
          <ac:spMkLst>
            <pc:docMk/>
            <pc:sldMk cId="378504258" sldId="341"/>
            <ac:spMk id="16" creationId="{1CE84609-F3A0-7C1F-1C47-BC32C4029675}"/>
          </ac:spMkLst>
        </pc:spChg>
        <pc:spChg chg="add del mod">
          <ac:chgData name="Yijun Wang" userId="Of/0Pj+qBr5fypY8jeq4N4QA/9LywGn1V9GniuUBQzk=" providerId="None" clId="Web-{D0A02476-BF5A-4D17-8FA1-801EAD702ECE}" dt="2025-03-30T21:56:03.882" v="73"/>
          <ac:spMkLst>
            <pc:docMk/>
            <pc:sldMk cId="378504258" sldId="341"/>
            <ac:spMk id="17" creationId="{B58595AA-BB1C-464A-806A-D7CA1A8B21FB}"/>
          </ac:spMkLst>
        </pc:spChg>
        <pc:graphicFrameChg chg="add del mod">
          <ac:chgData name="Yijun Wang" userId="Of/0Pj+qBr5fypY8jeq4N4QA/9LywGn1V9GniuUBQzk=" providerId="None" clId="Web-{D0A02476-BF5A-4D17-8FA1-801EAD702ECE}" dt="2025-03-30T21:53:07.930" v="17"/>
          <ac:graphicFrameMkLst>
            <pc:docMk/>
            <pc:sldMk cId="378504258" sldId="341"/>
            <ac:graphicFrameMk id="12" creationId="{BA27F5CE-80D8-BAE3-B7D1-94DCAC1B1547}"/>
          </ac:graphicFrameMkLst>
        </pc:graphicFrameChg>
        <pc:graphicFrameChg chg="add del mod">
          <ac:chgData name="Yijun Wang" userId="Of/0Pj+qBr5fypY8jeq4N4QA/9LywGn1V9GniuUBQzk=" providerId="None" clId="Web-{D0A02476-BF5A-4D17-8FA1-801EAD702ECE}" dt="2025-03-30T21:53:20.867" v="42"/>
          <ac:graphicFrameMkLst>
            <pc:docMk/>
            <pc:sldMk cId="378504258" sldId="341"/>
            <ac:graphicFrameMk id="14" creationId="{114AB0D4-FD12-64F4-C65D-C578BFD7979B}"/>
          </ac:graphicFrameMkLst>
        </pc:graphicFrameChg>
      </pc:sldChg>
    </pc:docChg>
  </pc:docChgLst>
  <pc:docChgLst>
    <pc:chgData name="Hsueh-Ning Chao" userId="I32u27yO7tdajtqyP71sKDiQulIz6ic0z1xl0wdhUYk=" providerId="None" clId="Web-{FB01F377-969A-4FD5-92A8-449530305125}"/>
    <pc:docChg chg="addSld modSld">
      <pc:chgData name="Hsueh-Ning Chao" userId="I32u27yO7tdajtqyP71sKDiQulIz6ic0z1xl0wdhUYk=" providerId="None" clId="Web-{FB01F377-969A-4FD5-92A8-449530305125}" dt="2025-02-11T04:32:16.047" v="17" actId="1076"/>
      <pc:docMkLst>
        <pc:docMk/>
      </pc:docMkLst>
      <pc:sldChg chg="addSp delSp modSp add replId">
        <pc:chgData name="Hsueh-Ning Chao" userId="I32u27yO7tdajtqyP71sKDiQulIz6ic0z1xl0wdhUYk=" providerId="None" clId="Web-{FB01F377-969A-4FD5-92A8-449530305125}" dt="2025-02-11T04:32:16.047" v="17" actId="1076"/>
        <pc:sldMkLst>
          <pc:docMk/>
          <pc:sldMk cId="4238282592" sldId="283"/>
        </pc:sldMkLst>
        <pc:spChg chg="mod">
          <ac:chgData name="Hsueh-Ning Chao" userId="I32u27yO7tdajtqyP71sKDiQulIz6ic0z1xl0wdhUYk=" providerId="None" clId="Web-{FB01F377-969A-4FD5-92A8-449530305125}" dt="2025-02-11T04:32:11.126" v="16" actId="20577"/>
          <ac:spMkLst>
            <pc:docMk/>
            <pc:sldMk cId="4238282592" sldId="283"/>
            <ac:spMk id="2" creationId="{51F6DD04-9521-6959-15F7-99AB81A0CAE6}"/>
          </ac:spMkLst>
        </pc:spChg>
        <pc:spChg chg="add mod">
          <ac:chgData name="Hsueh-Ning Chao" userId="I32u27yO7tdajtqyP71sKDiQulIz6ic0z1xl0wdhUYk=" providerId="None" clId="Web-{FB01F377-969A-4FD5-92A8-449530305125}" dt="2025-02-11T04:31:04.921" v="1"/>
          <ac:spMkLst>
            <pc:docMk/>
            <pc:sldMk cId="4238282592" sldId="283"/>
            <ac:spMk id="8" creationId="{F8595549-689A-D3B0-22E6-6B2A4AF45DFE}"/>
          </ac:spMkLst>
        </pc:spChg>
        <pc:spChg chg="add mod">
          <ac:chgData name="Hsueh-Ning Chao" userId="I32u27yO7tdajtqyP71sKDiQulIz6ic0z1xl0wdhUYk=" providerId="None" clId="Web-{FB01F377-969A-4FD5-92A8-449530305125}" dt="2025-02-11T04:32:04.172" v="10" actId="20577"/>
          <ac:spMkLst>
            <pc:docMk/>
            <pc:sldMk cId="4238282592" sldId="283"/>
            <ac:spMk id="10" creationId="{0CCCDE1F-697D-FEB8-78D6-BB265323E9D5}"/>
          </ac:spMkLst>
        </pc:spChg>
        <pc:picChg chg="add mod">
          <ac:chgData name="Hsueh-Ning Chao" userId="I32u27yO7tdajtqyP71sKDiQulIz6ic0z1xl0wdhUYk=" providerId="None" clId="Web-{FB01F377-969A-4FD5-92A8-449530305125}" dt="2025-02-11T04:32:16.047" v="17" actId="1076"/>
          <ac:picMkLst>
            <pc:docMk/>
            <pc:sldMk cId="4238282592" sldId="283"/>
            <ac:picMk id="12" creationId="{547159B9-2075-E865-A6AE-B413085C01AC}"/>
          </ac:picMkLst>
        </pc:picChg>
      </pc:sldChg>
    </pc:docChg>
  </pc:docChgLst>
  <pc:docChgLst>
    <pc:chgData name="Hsueh-Ning Chao" userId="I32u27yO7tdajtqyP71sKDiQulIz6ic0z1xl0wdhUYk=" providerId="None" clId="Web-{4D23B8EB-F92D-4A25-B420-CF424F998587}"/>
    <pc:docChg chg="mod addSld modSld modSection">
      <pc:chgData name="Hsueh-Ning Chao" userId="I32u27yO7tdajtqyP71sKDiQulIz6ic0z1xl0wdhUYk=" providerId="None" clId="Web-{4D23B8EB-F92D-4A25-B420-CF424F998587}" dt="2025-03-30T18:37:45.105" v="500"/>
      <pc:docMkLst>
        <pc:docMk/>
      </pc:docMkLst>
      <pc:sldChg chg="delSp modSp add replId">
        <pc:chgData name="Hsueh-Ning Chao" userId="I32u27yO7tdajtqyP71sKDiQulIz6ic0z1xl0wdhUYk=" providerId="None" clId="Web-{4D23B8EB-F92D-4A25-B420-CF424F998587}" dt="2025-03-30T18:37:45.105" v="500"/>
        <pc:sldMkLst>
          <pc:docMk/>
          <pc:sldMk cId="998906226" sldId="339"/>
        </pc:sldMkLst>
        <pc:spChg chg="del mod">
          <ac:chgData name="Hsueh-Ning Chao" userId="I32u27yO7tdajtqyP71sKDiQulIz6ic0z1xl0wdhUYk=" providerId="None" clId="Web-{4D23B8EB-F92D-4A25-B420-CF424F998587}" dt="2025-03-30T18:16:19.993" v="12"/>
          <ac:spMkLst>
            <pc:docMk/>
            <pc:sldMk cId="998906226" sldId="339"/>
            <ac:spMk id="4" creationId="{653FE360-C770-9ECB-35CC-21BA0774A83A}"/>
          </ac:spMkLst>
        </pc:spChg>
        <pc:graphicFrameChg chg="mod modGraphic">
          <ac:chgData name="Hsueh-Ning Chao" userId="I32u27yO7tdajtqyP71sKDiQulIz6ic0z1xl0wdhUYk=" providerId="None" clId="Web-{4D23B8EB-F92D-4A25-B420-CF424F998587}" dt="2025-03-30T18:37:45.105" v="500"/>
          <ac:graphicFrameMkLst>
            <pc:docMk/>
            <pc:sldMk cId="998906226" sldId="339"/>
            <ac:graphicFrameMk id="3" creationId="{3E22D46F-BA12-9726-C8E5-104217E8AD98}"/>
          </ac:graphicFrameMkLst>
        </pc:graphicFrameChg>
      </pc:sldChg>
    </pc:docChg>
  </pc:docChgLst>
  <pc:docChgLst>
    <pc:chgData name="Yijun Wang" userId="Of/0Pj+qBr5fypY8jeq4N4QA/9LywGn1V9GniuUBQzk=" providerId="None" clId="Web-{17939536-99A8-4297-8B4A-8EC25892E563}"/>
    <pc:docChg chg="addSld delSld modSld modSection">
      <pc:chgData name="Yijun Wang" userId="Of/0Pj+qBr5fypY8jeq4N4QA/9LywGn1V9GniuUBQzk=" providerId="None" clId="Web-{17939536-99A8-4297-8B4A-8EC25892E563}" dt="2025-03-31T00:03:21.932" v="200" actId="1076"/>
      <pc:docMkLst>
        <pc:docMk/>
      </pc:docMkLst>
      <pc:sldChg chg="addSp modSp">
        <pc:chgData name="Yijun Wang" userId="Of/0Pj+qBr5fypY8jeq4N4QA/9LywGn1V9GniuUBQzk=" providerId="None" clId="Web-{17939536-99A8-4297-8B4A-8EC25892E563}" dt="2025-03-31T00:03:21.932" v="200" actId="1076"/>
        <pc:sldMkLst>
          <pc:docMk/>
          <pc:sldMk cId="773216494" sldId="333"/>
        </pc:sldMkLst>
        <pc:spChg chg="mod">
          <ac:chgData name="Yijun Wang" userId="Of/0Pj+qBr5fypY8jeq4N4QA/9LywGn1V9GniuUBQzk=" providerId="None" clId="Web-{17939536-99A8-4297-8B4A-8EC25892E563}" dt="2025-03-30T23:42:33.617" v="59" actId="20577"/>
          <ac:spMkLst>
            <pc:docMk/>
            <pc:sldMk cId="773216494" sldId="333"/>
            <ac:spMk id="2" creationId="{6EF2D7B4-863B-4D4E-323A-EC5ECCA0C30C}"/>
          </ac:spMkLst>
        </pc:spChg>
        <pc:spChg chg="add mod">
          <ac:chgData name="Yijun Wang" userId="Of/0Pj+qBr5fypY8jeq4N4QA/9LywGn1V9GniuUBQzk=" providerId="None" clId="Web-{17939536-99A8-4297-8B4A-8EC25892E563}" dt="2025-03-31T00:03:18.213" v="197" actId="1076"/>
          <ac:spMkLst>
            <pc:docMk/>
            <pc:sldMk cId="773216494" sldId="333"/>
            <ac:spMk id="4" creationId="{653D1019-5F0C-E928-ADEA-19E72626D9BE}"/>
          </ac:spMkLst>
        </pc:spChg>
        <pc:spChg chg="add mod">
          <ac:chgData name="Yijun Wang" userId="Of/0Pj+qBr5fypY8jeq4N4QA/9LywGn1V9GniuUBQzk=" providerId="None" clId="Web-{17939536-99A8-4297-8B4A-8EC25892E563}" dt="2025-03-31T00:03:18.213" v="198" actId="1076"/>
          <ac:spMkLst>
            <pc:docMk/>
            <pc:sldMk cId="773216494" sldId="333"/>
            <ac:spMk id="8" creationId="{6C6FB271-0827-7A45-DEEA-543280D59E28}"/>
          </ac:spMkLst>
        </pc:spChg>
        <pc:spChg chg="add mod">
          <ac:chgData name="Yijun Wang" userId="Of/0Pj+qBr5fypY8jeq4N4QA/9LywGn1V9GniuUBQzk=" providerId="None" clId="Web-{17939536-99A8-4297-8B4A-8EC25892E563}" dt="2025-03-31T00:03:18.229" v="199" actId="1076"/>
          <ac:spMkLst>
            <pc:docMk/>
            <pc:sldMk cId="773216494" sldId="333"/>
            <ac:spMk id="9" creationId="{0A19BD9D-4D5A-E6A1-4747-E67A509BD270}"/>
          </ac:spMkLst>
        </pc:spChg>
        <pc:spChg chg="mod">
          <ac:chgData name="Yijun Wang" userId="Of/0Pj+qBr5fypY8jeq4N4QA/9LywGn1V9GniuUBQzk=" providerId="None" clId="Web-{17939536-99A8-4297-8B4A-8EC25892E563}" dt="2025-03-31T00:03:18.198" v="196" actId="1076"/>
          <ac:spMkLst>
            <pc:docMk/>
            <pc:sldMk cId="773216494" sldId="333"/>
            <ac:spMk id="17" creationId="{2335EFDB-D7E3-9185-6725-1AD73FDA61C3}"/>
          </ac:spMkLst>
        </pc:spChg>
        <pc:picChg chg="mod">
          <ac:chgData name="Yijun Wang" userId="Of/0Pj+qBr5fypY8jeq4N4QA/9LywGn1V9GniuUBQzk=" providerId="None" clId="Web-{17939536-99A8-4297-8B4A-8EC25892E563}" dt="2025-03-31T00:03:21.932" v="200" actId="1076"/>
          <ac:picMkLst>
            <pc:docMk/>
            <pc:sldMk cId="773216494" sldId="333"/>
            <ac:picMk id="3" creationId="{2FE7C263-FBD9-53DE-ADEB-9FD75269A86A}"/>
          </ac:picMkLst>
        </pc:picChg>
      </pc:sldChg>
      <pc:sldChg chg="modSp add del">
        <pc:chgData name="Yijun Wang" userId="Of/0Pj+qBr5fypY8jeq4N4QA/9LywGn1V9GniuUBQzk=" providerId="None" clId="Web-{17939536-99A8-4297-8B4A-8EC25892E563}" dt="2025-03-30T23:43:46.307" v="105"/>
        <pc:sldMkLst>
          <pc:docMk/>
          <pc:sldMk cId="378504258" sldId="341"/>
        </pc:sldMkLst>
        <pc:spChg chg="mod">
          <ac:chgData name="Yijun Wang" userId="Of/0Pj+qBr5fypY8jeq4N4QA/9LywGn1V9GniuUBQzk=" providerId="None" clId="Web-{17939536-99A8-4297-8B4A-8EC25892E563}" dt="2025-03-30T23:41:57.678" v="43" actId="20577"/>
          <ac:spMkLst>
            <pc:docMk/>
            <pc:sldMk cId="378504258" sldId="341"/>
            <ac:spMk id="2" creationId="{EB2D27BA-93A6-AE9B-F201-92BDC4442AD0}"/>
          </ac:spMkLst>
        </pc:spChg>
      </pc:sldChg>
    </pc:docChg>
  </pc:docChgLst>
  <pc:docChgLst>
    <pc:chgData name="Shih Min Lin" userId="EZMguJyP4QRPSMfRfjN+Y1sL5Ac+4RMpWotTWDpLLe0=" providerId="None" clId="Web-{B683F749-14AB-477B-BEF4-63C28FDB8831}"/>
    <pc:docChg chg="addSld modSld sldOrd modSection">
      <pc:chgData name="Shih Min Lin" userId="EZMguJyP4QRPSMfRfjN+Y1sL5Ac+4RMpWotTWDpLLe0=" providerId="None" clId="Web-{B683F749-14AB-477B-BEF4-63C28FDB8831}" dt="2025-03-31T22:31:41.399" v="734"/>
      <pc:docMkLst>
        <pc:docMk/>
      </pc:docMkLst>
      <pc:sldChg chg="addSp delSp ord">
        <pc:chgData name="Shih Min Lin" userId="EZMguJyP4QRPSMfRfjN+Y1sL5Ac+4RMpWotTWDpLLe0=" providerId="None" clId="Web-{B683F749-14AB-477B-BEF4-63C28FDB8831}" dt="2025-03-31T21:32:50.257" v="2"/>
        <pc:sldMkLst>
          <pc:docMk/>
          <pc:sldMk cId="963540790" sldId="337"/>
        </pc:sldMkLst>
        <pc:picChg chg="add del">
          <ac:chgData name="Shih Min Lin" userId="EZMguJyP4QRPSMfRfjN+Y1sL5Ac+4RMpWotTWDpLLe0=" providerId="None" clId="Web-{B683F749-14AB-477B-BEF4-63C28FDB8831}" dt="2025-03-31T21:32:44.366" v="1"/>
          <ac:picMkLst>
            <pc:docMk/>
            <pc:sldMk cId="963540790" sldId="337"/>
            <ac:picMk id="12" creationId="{00775BCF-D859-5CC8-609A-C0A2F4BA5671}"/>
          </ac:picMkLst>
        </pc:picChg>
      </pc:sldChg>
      <pc:sldChg chg="addSp delSp modSp add ord replId modNotes">
        <pc:chgData name="Shih Min Lin" userId="EZMguJyP4QRPSMfRfjN+Y1sL5Ac+4RMpWotTWDpLLe0=" providerId="None" clId="Web-{B683F749-14AB-477B-BEF4-63C28FDB8831}" dt="2025-03-31T22:31:41.399" v="734"/>
        <pc:sldMkLst>
          <pc:docMk/>
          <pc:sldMk cId="1810752695" sldId="350"/>
        </pc:sldMkLst>
        <pc:spChg chg="add del mod">
          <ac:chgData name="Shih Min Lin" userId="EZMguJyP4QRPSMfRfjN+Y1sL5Ac+4RMpWotTWDpLLe0=" providerId="None" clId="Web-{B683F749-14AB-477B-BEF4-63C28FDB8831}" dt="2025-03-31T21:33:45.415" v="8"/>
          <ac:spMkLst>
            <pc:docMk/>
            <pc:sldMk cId="1810752695" sldId="350"/>
            <ac:spMk id="4" creationId="{709E991F-79C8-4890-16DE-E1016134157A}"/>
          </ac:spMkLst>
        </pc:spChg>
        <pc:spChg chg="mod topLvl">
          <ac:chgData name="Shih Min Lin" userId="EZMguJyP4QRPSMfRfjN+Y1sL5Ac+4RMpWotTWDpLLe0=" providerId="None" clId="Web-{B683F749-14AB-477B-BEF4-63C28FDB8831}" dt="2025-03-31T22:15:13.157" v="167" actId="1076"/>
          <ac:spMkLst>
            <pc:docMk/>
            <pc:sldMk cId="1810752695" sldId="350"/>
            <ac:spMk id="7" creationId="{D280F911-ECB9-70BB-C120-81DBCB252B0C}"/>
          </ac:spMkLst>
        </pc:spChg>
        <pc:spChg chg="topLvl">
          <ac:chgData name="Shih Min Lin" userId="EZMguJyP4QRPSMfRfjN+Y1sL5Ac+4RMpWotTWDpLLe0=" providerId="None" clId="Web-{B683F749-14AB-477B-BEF4-63C28FDB8831}" dt="2025-03-31T22:14:12.561" v="123"/>
          <ac:spMkLst>
            <pc:docMk/>
            <pc:sldMk cId="1810752695" sldId="350"/>
            <ac:spMk id="8" creationId="{4E1C2A1B-F8DA-E917-2C90-FB983E97FDD5}"/>
          </ac:spMkLst>
        </pc:spChg>
        <pc:spChg chg="del">
          <ac:chgData name="Shih Min Lin" userId="EZMguJyP4QRPSMfRfjN+Y1sL5Ac+4RMpWotTWDpLLe0=" providerId="None" clId="Web-{B683F749-14AB-477B-BEF4-63C28FDB8831}" dt="2025-03-31T21:33:42.415" v="6"/>
          <ac:spMkLst>
            <pc:docMk/>
            <pc:sldMk cId="1810752695" sldId="350"/>
            <ac:spMk id="9" creationId="{4CCF1DBB-7F44-118C-89D8-07735628A342}"/>
          </ac:spMkLst>
        </pc:spChg>
        <pc:spChg chg="del">
          <ac:chgData name="Shih Min Lin" userId="EZMguJyP4QRPSMfRfjN+Y1sL5Ac+4RMpWotTWDpLLe0=" providerId="None" clId="Web-{B683F749-14AB-477B-BEF4-63C28FDB8831}" dt="2025-03-31T21:33:42.352" v="5"/>
          <ac:spMkLst>
            <pc:docMk/>
            <pc:sldMk cId="1810752695" sldId="350"/>
            <ac:spMk id="10" creationId="{345A1170-EC27-BFDF-30D6-19554E23D65B}"/>
          </ac:spMkLst>
        </pc:spChg>
        <pc:spChg chg="topLvl">
          <ac:chgData name="Shih Min Lin" userId="EZMguJyP4QRPSMfRfjN+Y1sL5Ac+4RMpWotTWDpLLe0=" providerId="None" clId="Web-{B683F749-14AB-477B-BEF4-63C28FDB8831}" dt="2025-03-31T22:17:17.880" v="183"/>
          <ac:spMkLst>
            <pc:docMk/>
            <pc:sldMk cId="1810752695" sldId="350"/>
            <ac:spMk id="13" creationId="{CA778674-EB7F-E088-A021-73D86B02A783}"/>
          </ac:spMkLst>
        </pc:spChg>
        <pc:spChg chg="mod topLvl">
          <ac:chgData name="Shih Min Lin" userId="EZMguJyP4QRPSMfRfjN+Y1sL5Ac+4RMpWotTWDpLLe0=" providerId="None" clId="Web-{B683F749-14AB-477B-BEF4-63C28FDB8831}" dt="2025-03-31T22:17:17.880" v="183"/>
          <ac:spMkLst>
            <pc:docMk/>
            <pc:sldMk cId="1810752695" sldId="350"/>
            <ac:spMk id="14" creationId="{FD640D60-F8F6-D24B-1DE4-DB1F56E3ABE6}"/>
          </ac:spMkLst>
        </pc:spChg>
        <pc:spChg chg="add del">
          <ac:chgData name="Shih Min Lin" userId="EZMguJyP4QRPSMfRfjN+Y1sL5Ac+4RMpWotTWDpLLe0=" providerId="None" clId="Web-{B683F749-14AB-477B-BEF4-63C28FDB8831}" dt="2025-03-31T21:35:08.761" v="12"/>
          <ac:spMkLst>
            <pc:docMk/>
            <pc:sldMk cId="1810752695" sldId="350"/>
            <ac:spMk id="17" creationId="{6F0C8698-79AA-438A-CB08-B2D641FF29C5}"/>
          </ac:spMkLst>
        </pc:spChg>
        <pc:spChg chg="add mod topLvl">
          <ac:chgData name="Shih Min Lin" userId="EZMguJyP4QRPSMfRfjN+Y1sL5Ac+4RMpWotTWDpLLe0=" providerId="None" clId="Web-{B683F749-14AB-477B-BEF4-63C28FDB8831}" dt="2025-03-31T22:26:20.105" v="267" actId="1076"/>
          <ac:spMkLst>
            <pc:docMk/>
            <pc:sldMk cId="1810752695" sldId="350"/>
            <ac:spMk id="18" creationId="{2ED9818B-702A-450E-B472-3ADA08E0C471}"/>
          </ac:spMkLst>
        </pc:spChg>
        <pc:spChg chg="topLvl">
          <ac:chgData name="Shih Min Lin" userId="EZMguJyP4QRPSMfRfjN+Y1sL5Ac+4RMpWotTWDpLLe0=" providerId="None" clId="Web-{B683F749-14AB-477B-BEF4-63C28FDB8831}" dt="2025-03-31T22:19:46.168" v="199"/>
          <ac:spMkLst>
            <pc:docMk/>
            <pc:sldMk cId="1810752695" sldId="350"/>
            <ac:spMk id="21" creationId="{B8468FBD-C6BC-867F-6BD5-46B06FF86FA1}"/>
          </ac:spMkLst>
        </pc:spChg>
        <pc:spChg chg="add mod">
          <ac:chgData name="Shih Min Lin" userId="EZMguJyP4QRPSMfRfjN+Y1sL5Ac+4RMpWotTWDpLLe0=" providerId="None" clId="Web-{B683F749-14AB-477B-BEF4-63C28FDB8831}" dt="2025-03-31T22:24:22.163" v="237" actId="1076"/>
          <ac:spMkLst>
            <pc:docMk/>
            <pc:sldMk cId="1810752695" sldId="350"/>
            <ac:spMk id="22" creationId="{ED257BCF-0B36-34F2-6356-783CB58BA456}"/>
          </ac:spMkLst>
        </pc:spChg>
        <pc:spChg chg="add mod">
          <ac:chgData name="Shih Min Lin" userId="EZMguJyP4QRPSMfRfjN+Y1sL5Ac+4RMpWotTWDpLLe0=" providerId="None" clId="Web-{B683F749-14AB-477B-BEF4-63C28FDB8831}" dt="2025-03-31T21:38:39.391" v="45" actId="1076"/>
          <ac:spMkLst>
            <pc:docMk/>
            <pc:sldMk cId="1810752695" sldId="350"/>
            <ac:spMk id="23" creationId="{9823AA71-B9CF-0BF5-E1D7-B24A7133B541}"/>
          </ac:spMkLst>
        </pc:spChg>
        <pc:spChg chg="mod topLvl">
          <ac:chgData name="Shih Min Lin" userId="EZMguJyP4QRPSMfRfjN+Y1sL5Ac+4RMpWotTWDpLLe0=" providerId="None" clId="Web-{B683F749-14AB-477B-BEF4-63C28FDB8831}" dt="2025-03-31T22:19:59.653" v="201" actId="20577"/>
          <ac:spMkLst>
            <pc:docMk/>
            <pc:sldMk cId="1810752695" sldId="350"/>
            <ac:spMk id="24" creationId="{5A21918A-5C1E-6E55-A2B7-71882EF43700}"/>
          </ac:spMkLst>
        </pc:spChg>
        <pc:spChg chg="mod topLvl">
          <ac:chgData name="Shih Min Lin" userId="EZMguJyP4QRPSMfRfjN+Y1sL5Ac+4RMpWotTWDpLLe0=" providerId="None" clId="Web-{B683F749-14AB-477B-BEF4-63C28FDB8831}" dt="2025-03-31T21:41:45.099" v="69" actId="14100"/>
          <ac:spMkLst>
            <pc:docMk/>
            <pc:sldMk cId="1810752695" sldId="350"/>
            <ac:spMk id="25" creationId="{AEADB88C-916D-93FC-97D3-D8C84CEC88B2}"/>
          </ac:spMkLst>
        </pc:spChg>
        <pc:spChg chg="add mod">
          <ac:chgData name="Shih Min Lin" userId="EZMguJyP4QRPSMfRfjN+Y1sL5Ac+4RMpWotTWDpLLe0=" providerId="None" clId="Web-{B683F749-14AB-477B-BEF4-63C28FDB8831}" dt="2025-03-31T21:44:39.510" v="101" actId="1076"/>
          <ac:spMkLst>
            <pc:docMk/>
            <pc:sldMk cId="1810752695" sldId="350"/>
            <ac:spMk id="32" creationId="{B9DC789E-9A66-EC93-A78E-24CB15D36C32}"/>
          </ac:spMkLst>
        </pc:spChg>
        <pc:spChg chg="topLvl">
          <ac:chgData name="Shih Min Lin" userId="EZMguJyP4QRPSMfRfjN+Y1sL5Ac+4RMpWotTWDpLLe0=" providerId="None" clId="Web-{B683F749-14AB-477B-BEF4-63C28FDB8831}" dt="2025-03-31T21:42:37.694" v="89"/>
          <ac:spMkLst>
            <pc:docMk/>
            <pc:sldMk cId="1810752695" sldId="350"/>
            <ac:spMk id="34" creationId="{B799BCDE-C40C-4B0B-60DE-5E2233518BE1}"/>
          </ac:spMkLst>
        </pc:spChg>
        <pc:spChg chg="add mod">
          <ac:chgData name="Shih Min Lin" userId="EZMguJyP4QRPSMfRfjN+Y1sL5Ac+4RMpWotTWDpLLe0=" providerId="None" clId="Web-{B683F749-14AB-477B-BEF4-63C28FDB8831}" dt="2025-03-31T22:26:23.074" v="269" actId="1076"/>
          <ac:spMkLst>
            <pc:docMk/>
            <pc:sldMk cId="1810752695" sldId="350"/>
            <ac:spMk id="35" creationId="{FFC76662-F4E3-A915-929F-5CFDEBFAA018}"/>
          </ac:spMkLst>
        </pc:spChg>
        <pc:spChg chg="add mod">
          <ac:chgData name="Shih Min Lin" userId="EZMguJyP4QRPSMfRfjN+Y1sL5Ac+4RMpWotTWDpLLe0=" providerId="None" clId="Web-{B683F749-14AB-477B-BEF4-63C28FDB8831}" dt="2025-03-31T21:44:57.526" v="117" actId="1076"/>
          <ac:spMkLst>
            <pc:docMk/>
            <pc:sldMk cId="1810752695" sldId="350"/>
            <ac:spMk id="37" creationId="{42327194-16C1-253C-D12A-0F4E2B033B48}"/>
          </ac:spMkLst>
        </pc:spChg>
        <pc:grpChg chg="add del mod">
          <ac:chgData name="Shih Min Lin" userId="EZMguJyP4QRPSMfRfjN+Y1sL5Ac+4RMpWotTWDpLLe0=" providerId="None" clId="Web-{B683F749-14AB-477B-BEF4-63C28FDB8831}" dt="2025-03-31T22:14:08.264" v="122"/>
          <ac:grpSpMkLst>
            <pc:docMk/>
            <pc:sldMk cId="1810752695" sldId="350"/>
            <ac:grpSpMk id="3" creationId="{B468B251-4744-481A-4221-A3BFBD5C000E}"/>
          </ac:grpSpMkLst>
        </pc:grpChg>
        <pc:grpChg chg="del topLvl">
          <ac:chgData name="Shih Min Lin" userId="EZMguJyP4QRPSMfRfjN+Y1sL5Ac+4RMpWotTWDpLLe0=" providerId="None" clId="Web-{B683F749-14AB-477B-BEF4-63C28FDB8831}" dt="2025-03-31T22:14:12.561" v="123"/>
          <ac:grpSpMkLst>
            <pc:docMk/>
            <pc:sldMk cId="1810752695" sldId="350"/>
            <ac:grpSpMk id="4" creationId="{F907B130-81C1-8A27-F6FD-A86EBC09CE84}"/>
          </ac:grpSpMkLst>
        </pc:grpChg>
        <pc:grpChg chg="add mod">
          <ac:chgData name="Shih Min Lin" userId="EZMguJyP4QRPSMfRfjN+Y1sL5Ac+4RMpWotTWDpLLe0=" providerId="None" clId="Web-{B683F749-14AB-477B-BEF4-63C28FDB8831}" dt="2025-03-31T22:21:28.922" v="221" actId="1076"/>
          <ac:grpSpMkLst>
            <pc:docMk/>
            <pc:sldMk cId="1810752695" sldId="350"/>
            <ac:grpSpMk id="11" creationId="{8F2E4522-0286-08A2-090E-83054AB3010A}"/>
          </ac:grpSpMkLst>
        </pc:grpChg>
        <pc:grpChg chg="add del mod">
          <ac:chgData name="Shih Min Lin" userId="EZMguJyP4QRPSMfRfjN+Y1sL5Ac+4RMpWotTWDpLLe0=" providerId="None" clId="Web-{B683F749-14AB-477B-BEF4-63C28FDB8831}" dt="2025-03-31T22:17:17.880" v="183"/>
          <ac:grpSpMkLst>
            <pc:docMk/>
            <pc:sldMk cId="1810752695" sldId="350"/>
            <ac:grpSpMk id="12" creationId="{CC1DFD69-D5A7-FD73-3B79-8B594F1CD6A2}"/>
          </ac:grpSpMkLst>
        </pc:grpChg>
        <pc:grpChg chg="add del mod">
          <ac:chgData name="Shih Min Lin" userId="EZMguJyP4QRPSMfRfjN+Y1sL5Ac+4RMpWotTWDpLLe0=" providerId="None" clId="Web-{B683F749-14AB-477B-BEF4-63C28FDB8831}" dt="2025-03-31T22:19:46.168" v="199"/>
          <ac:grpSpMkLst>
            <pc:docMk/>
            <pc:sldMk cId="1810752695" sldId="350"/>
            <ac:grpSpMk id="17" creationId="{2988FEC5-BE38-39D5-909B-AB28FEC1E00E}"/>
          </ac:grpSpMkLst>
        </pc:grpChg>
        <pc:grpChg chg="add del mod">
          <ac:chgData name="Shih Min Lin" userId="EZMguJyP4QRPSMfRfjN+Y1sL5Ac+4RMpWotTWDpLLe0=" providerId="None" clId="Web-{B683F749-14AB-477B-BEF4-63C28FDB8831}" dt="2025-03-31T22:24:00.896" v="231"/>
          <ac:grpSpMkLst>
            <pc:docMk/>
            <pc:sldMk cId="1810752695" sldId="350"/>
            <ac:grpSpMk id="20" creationId="{A0E2B495-825A-A78E-F3B0-F7E60FD4A674}"/>
          </ac:grpSpMkLst>
        </pc:grpChg>
        <pc:grpChg chg="add del mod">
          <ac:chgData name="Shih Min Lin" userId="EZMguJyP4QRPSMfRfjN+Y1sL5Ac+4RMpWotTWDpLLe0=" providerId="None" clId="Web-{B683F749-14AB-477B-BEF4-63C28FDB8831}" dt="2025-03-31T21:38:47.798" v="48"/>
          <ac:grpSpMkLst>
            <pc:docMk/>
            <pc:sldMk cId="1810752695" sldId="350"/>
            <ac:grpSpMk id="24" creationId="{0A82B27C-B2B5-415F-A26C-813C4293E1EA}"/>
          </ac:grpSpMkLst>
        </pc:grpChg>
        <pc:grpChg chg="add mod">
          <ac:chgData name="Shih Min Lin" userId="EZMguJyP4QRPSMfRfjN+Y1sL5Ac+4RMpWotTWDpLLe0=" providerId="None" clId="Web-{B683F749-14AB-477B-BEF4-63C28FDB8831}" dt="2025-03-31T21:41:57.115" v="72" actId="1076"/>
          <ac:grpSpMkLst>
            <pc:docMk/>
            <pc:sldMk cId="1810752695" sldId="350"/>
            <ac:grpSpMk id="28" creationId="{F1BD0977-F204-C947-BEE3-C2CAC7B3170A}"/>
          </ac:grpSpMkLst>
        </pc:grpChg>
        <pc:grpChg chg="add del">
          <ac:chgData name="Shih Min Lin" userId="EZMguJyP4QRPSMfRfjN+Y1sL5Ac+4RMpWotTWDpLLe0=" providerId="None" clId="Web-{B683F749-14AB-477B-BEF4-63C28FDB8831}" dt="2025-03-31T21:42:03.381" v="74"/>
          <ac:grpSpMkLst>
            <pc:docMk/>
            <pc:sldMk cId="1810752695" sldId="350"/>
            <ac:grpSpMk id="29" creationId="{FCD83939-B3A1-59FB-78DA-43B9569ABE91}"/>
          </ac:grpSpMkLst>
        </pc:grpChg>
        <pc:grpChg chg="add mod">
          <ac:chgData name="Shih Min Lin" userId="EZMguJyP4QRPSMfRfjN+Y1sL5Ac+4RMpWotTWDpLLe0=" providerId="None" clId="Web-{B683F749-14AB-477B-BEF4-63C28FDB8831}" dt="2025-03-31T22:21:25.546" v="220" actId="1076"/>
          <ac:grpSpMkLst>
            <pc:docMk/>
            <pc:sldMk cId="1810752695" sldId="350"/>
            <ac:grpSpMk id="30" creationId="{1F239733-A08D-5340-08F2-AD22AD2B01F4}"/>
          </ac:grpSpMkLst>
        </pc:grpChg>
        <pc:grpChg chg="add mod">
          <ac:chgData name="Shih Min Lin" userId="EZMguJyP4QRPSMfRfjN+Y1sL5Ac+4RMpWotTWDpLLe0=" providerId="None" clId="Web-{B683F749-14AB-477B-BEF4-63C28FDB8831}" dt="2025-03-31T22:21:31.078" v="222" actId="1076"/>
          <ac:grpSpMkLst>
            <pc:docMk/>
            <pc:sldMk cId="1810752695" sldId="350"/>
            <ac:grpSpMk id="31" creationId="{3EA4FCBD-C667-4272-C957-FA77828EB3F3}"/>
          </ac:grpSpMkLst>
        </pc:grpChg>
        <pc:grpChg chg="add del mod">
          <ac:chgData name="Shih Min Lin" userId="EZMguJyP4QRPSMfRfjN+Y1sL5Ac+4RMpWotTWDpLLe0=" providerId="None" clId="Web-{B683F749-14AB-477B-BEF4-63C28FDB8831}" dt="2025-03-31T21:42:37.694" v="89"/>
          <ac:grpSpMkLst>
            <pc:docMk/>
            <pc:sldMk cId="1810752695" sldId="350"/>
            <ac:grpSpMk id="33" creationId="{C5D00C67-82B1-C63A-B824-D91C9B10EAE5}"/>
          </ac:grpSpMkLst>
        </pc:grpChg>
        <pc:grpChg chg="add mod">
          <ac:chgData name="Shih Min Lin" userId="EZMguJyP4QRPSMfRfjN+Y1sL5Ac+4RMpWotTWDpLLe0=" providerId="None" clId="Web-{B683F749-14AB-477B-BEF4-63C28FDB8831}" dt="2025-03-31T22:21:19.624" v="218" actId="1076"/>
          <ac:grpSpMkLst>
            <pc:docMk/>
            <pc:sldMk cId="1810752695" sldId="350"/>
            <ac:grpSpMk id="38" creationId="{3204E437-4613-8DAE-B4E7-3FD3A91CE571}"/>
          </ac:grpSpMkLst>
        </pc:grpChg>
        <pc:grpChg chg="add mod">
          <ac:chgData name="Shih Min Lin" userId="EZMguJyP4QRPSMfRfjN+Y1sL5Ac+4RMpWotTWDpLLe0=" providerId="None" clId="Web-{B683F749-14AB-477B-BEF4-63C28FDB8831}" dt="2025-03-31T22:21:22.781" v="219" actId="1076"/>
          <ac:grpSpMkLst>
            <pc:docMk/>
            <pc:sldMk cId="1810752695" sldId="350"/>
            <ac:grpSpMk id="39" creationId="{8DF54517-4414-23A7-3FCC-23006454AFB8}"/>
          </ac:grpSpMkLst>
        </pc:grpChg>
        <pc:graphicFrameChg chg="add del mod modGraphic">
          <ac:chgData name="Shih Min Lin" userId="EZMguJyP4QRPSMfRfjN+Y1sL5Ac+4RMpWotTWDpLLe0=" providerId="None" clId="Web-{B683F749-14AB-477B-BEF4-63C28FDB8831}" dt="2025-03-31T21:34:40.916" v="10"/>
          <ac:graphicFrameMkLst>
            <pc:docMk/>
            <pc:sldMk cId="1810752695" sldId="350"/>
            <ac:graphicFrameMk id="7" creationId="{2DD023C4-A638-3F41-5C5B-3CB69DCC70A5}"/>
          </ac:graphicFrameMkLst>
        </pc:graphicFrameChg>
        <pc:picChg chg="del topLvl">
          <ac:chgData name="Shih Min Lin" userId="EZMguJyP4QRPSMfRfjN+Y1sL5Ac+4RMpWotTWDpLLe0=" providerId="None" clId="Web-{B683F749-14AB-477B-BEF4-63C28FDB8831}" dt="2025-03-31T22:14:14.733" v="124"/>
          <ac:picMkLst>
            <pc:docMk/>
            <pc:sldMk cId="1810752695" sldId="350"/>
            <ac:picMk id="9" creationId="{E2EC6577-A26B-9F7B-1DD8-E590F0B11FCC}"/>
          </ac:picMkLst>
        </pc:picChg>
        <pc:picChg chg="add mod">
          <ac:chgData name="Shih Min Lin" userId="EZMguJyP4QRPSMfRfjN+Y1sL5Ac+4RMpWotTWDpLLe0=" providerId="None" clId="Web-{B683F749-14AB-477B-BEF4-63C28FDB8831}" dt="2025-03-31T22:14:32.030" v="130" actId="1076"/>
          <ac:picMkLst>
            <pc:docMk/>
            <pc:sldMk cId="1810752695" sldId="350"/>
            <ac:picMk id="10" creationId="{76CA130B-3420-1DEF-3B0D-E5C720031408}"/>
          </ac:picMkLst>
        </pc:picChg>
        <pc:picChg chg="del">
          <ac:chgData name="Shih Min Lin" userId="EZMguJyP4QRPSMfRfjN+Y1sL5Ac+4RMpWotTWDpLLe0=" providerId="None" clId="Web-{B683F749-14AB-477B-BEF4-63C28FDB8831}" dt="2025-03-31T21:33:42.415" v="7"/>
          <ac:picMkLst>
            <pc:docMk/>
            <pc:sldMk cId="1810752695" sldId="350"/>
            <ac:picMk id="12" creationId="{3B7145F6-71A9-4A5F-9156-4EAE9D091418}"/>
          </ac:picMkLst>
        </pc:picChg>
        <pc:picChg chg="del topLvl">
          <ac:chgData name="Shih Min Lin" userId="EZMguJyP4QRPSMfRfjN+Y1sL5Ac+4RMpWotTWDpLLe0=" providerId="None" clId="Web-{B683F749-14AB-477B-BEF4-63C28FDB8831}" dt="2025-03-31T22:17:19.709" v="184"/>
          <ac:picMkLst>
            <pc:docMk/>
            <pc:sldMk cId="1810752695" sldId="350"/>
            <ac:picMk id="15" creationId="{B84451ED-A393-8566-8525-314B42782283}"/>
          </ac:picMkLst>
        </pc:picChg>
        <pc:picChg chg="add mod">
          <ac:chgData name="Shih Min Lin" userId="EZMguJyP4QRPSMfRfjN+Y1sL5Ac+4RMpWotTWDpLLe0=" providerId="None" clId="Web-{B683F749-14AB-477B-BEF4-63C28FDB8831}" dt="2025-03-31T22:21:11.265" v="216" actId="1076"/>
          <ac:picMkLst>
            <pc:docMk/>
            <pc:sldMk cId="1810752695" sldId="350"/>
            <ac:picMk id="16" creationId="{D9E57859-BE1F-DA11-D255-B03655D2EB75}"/>
          </ac:picMkLst>
        </pc:picChg>
        <pc:picChg chg="add del mod topLvl">
          <ac:chgData name="Shih Min Lin" userId="EZMguJyP4QRPSMfRfjN+Y1sL5Ac+4RMpWotTWDpLLe0=" providerId="None" clId="Web-{B683F749-14AB-477B-BEF4-63C28FDB8831}" dt="2025-03-31T22:25:34.884" v="246"/>
          <ac:picMkLst>
            <pc:docMk/>
            <pc:sldMk cId="1810752695" sldId="350"/>
            <ac:picMk id="19" creationId="{46F38EFF-B517-2A4A-AFCC-A64DD138CF97}"/>
          </ac:picMkLst>
        </pc:picChg>
        <pc:picChg chg="del topLvl">
          <ac:chgData name="Shih Min Lin" userId="EZMguJyP4QRPSMfRfjN+Y1sL5Ac+4RMpWotTWDpLLe0=" providerId="None" clId="Web-{B683F749-14AB-477B-BEF4-63C28FDB8831}" dt="2025-03-31T22:19:48.511" v="200"/>
          <ac:picMkLst>
            <pc:docMk/>
            <pc:sldMk cId="1810752695" sldId="350"/>
            <ac:picMk id="26" creationId="{1BA87619-10E5-07FA-6D63-1B9782D5ADEF}"/>
          </ac:picMkLst>
        </pc:picChg>
        <pc:picChg chg="del topLvl">
          <ac:chgData name="Shih Min Lin" userId="EZMguJyP4QRPSMfRfjN+Y1sL5Ac+4RMpWotTWDpLLe0=" providerId="None" clId="Web-{B683F749-14AB-477B-BEF4-63C28FDB8831}" dt="2025-03-31T21:38:49.516" v="49"/>
          <ac:picMkLst>
            <pc:docMk/>
            <pc:sldMk cId="1810752695" sldId="350"/>
            <ac:picMk id="26" creationId="{46123716-FC10-D217-3D26-5D22F44D794D}"/>
          </ac:picMkLst>
        </pc:picChg>
        <pc:picChg chg="add mod">
          <ac:chgData name="Shih Min Lin" userId="EZMguJyP4QRPSMfRfjN+Y1sL5Ac+4RMpWotTWDpLLe0=" providerId="None" clId="Web-{B683F749-14AB-477B-BEF4-63C28FDB8831}" dt="2025-03-31T21:41:48.255" v="70" actId="1076"/>
          <ac:picMkLst>
            <pc:docMk/>
            <pc:sldMk cId="1810752695" sldId="350"/>
            <ac:picMk id="27" creationId="{F5E16D33-6776-8F33-A041-7039DE8E5DB5}"/>
          </ac:picMkLst>
        </pc:picChg>
        <pc:picChg chg="add mod">
          <ac:chgData name="Shih Min Lin" userId="EZMguJyP4QRPSMfRfjN+Y1sL5Ac+4RMpWotTWDpLLe0=" providerId="None" clId="Web-{B683F749-14AB-477B-BEF4-63C28FDB8831}" dt="2025-03-31T22:21:49.469" v="224" actId="14100"/>
          <ac:picMkLst>
            <pc:docMk/>
            <pc:sldMk cId="1810752695" sldId="350"/>
            <ac:picMk id="29" creationId="{4341F1DF-18CF-EB18-B2E4-BAAD1AA26AB5}"/>
          </ac:picMkLst>
        </pc:picChg>
        <pc:picChg chg="add mod">
          <ac:chgData name="Shih Min Lin" userId="EZMguJyP4QRPSMfRfjN+Y1sL5Ac+4RMpWotTWDpLLe0=" providerId="None" clId="Web-{B683F749-14AB-477B-BEF4-63C28FDB8831}" dt="2025-03-31T22:26:20.121" v="268" actId="1076"/>
          <ac:picMkLst>
            <pc:docMk/>
            <pc:sldMk cId="1810752695" sldId="350"/>
            <ac:picMk id="33" creationId="{6FEFDE35-7034-F0E8-D0C7-A10899AB3E64}"/>
          </ac:picMkLst>
        </pc:picChg>
        <pc:picChg chg="del topLvl">
          <ac:chgData name="Shih Min Lin" userId="EZMguJyP4QRPSMfRfjN+Y1sL5Ac+4RMpWotTWDpLLe0=" providerId="None" clId="Web-{B683F749-14AB-477B-BEF4-63C28FDB8831}" dt="2025-03-31T21:42:39.679" v="90"/>
          <ac:picMkLst>
            <pc:docMk/>
            <pc:sldMk cId="1810752695" sldId="350"/>
            <ac:picMk id="35" creationId="{5D56A846-4C78-5ED7-9418-3B39E6FB276B}"/>
          </ac:picMkLst>
        </pc:picChg>
        <pc:picChg chg="add mod">
          <ac:chgData name="Shih Min Lin" userId="EZMguJyP4QRPSMfRfjN+Y1sL5Ac+4RMpWotTWDpLLe0=" providerId="None" clId="Web-{B683F749-14AB-477B-BEF4-63C28FDB8831}" dt="2025-03-31T21:44:08.806" v="96" actId="1076"/>
          <ac:picMkLst>
            <pc:docMk/>
            <pc:sldMk cId="1810752695" sldId="350"/>
            <ac:picMk id="36" creationId="{FAA40927-8DFC-DFA3-E519-9D008122CFCB}"/>
          </ac:picMkLst>
        </pc:picChg>
      </pc:sldChg>
    </pc:docChg>
  </pc:docChgLst>
  <pc:docChgLst>
    <pc:chgData name="Ananth Mohan" userId="0+ntHPCRoNBLvPdhBUzfljBEc8fje1ZhpS6eiRuEUeE=" providerId="None" clId="Web-{59BB2EA6-B2DC-46A1-9572-8A869EE2226C}"/>
    <pc:docChg chg="modSld">
      <pc:chgData name="Ananth Mohan" userId="0+ntHPCRoNBLvPdhBUzfljBEc8fje1ZhpS6eiRuEUeE=" providerId="None" clId="Web-{59BB2EA6-B2DC-46A1-9572-8A869EE2226C}" dt="2025-04-03T01:56:11.322" v="4"/>
      <pc:docMkLst>
        <pc:docMk/>
      </pc:docMkLst>
      <pc:sldChg chg="addSp delSp modSp">
        <pc:chgData name="Ananth Mohan" userId="0+ntHPCRoNBLvPdhBUzfljBEc8fje1ZhpS6eiRuEUeE=" providerId="None" clId="Web-{59BB2EA6-B2DC-46A1-9572-8A869EE2226C}" dt="2025-04-03T01:56:11.322" v="4"/>
        <pc:sldMkLst>
          <pc:docMk/>
          <pc:sldMk cId="957103801" sldId="361"/>
        </pc:sldMkLst>
        <pc:spChg chg="mod">
          <ac:chgData name="Ananth Mohan" userId="0+ntHPCRoNBLvPdhBUzfljBEc8fje1ZhpS6eiRuEUeE=" providerId="None" clId="Web-{59BB2EA6-B2DC-46A1-9572-8A869EE2226C}" dt="2025-04-03T01:55:00.194" v="0" actId="1076"/>
          <ac:spMkLst>
            <pc:docMk/>
            <pc:sldMk cId="957103801" sldId="361"/>
            <ac:spMk id="18" creationId="{81792328-5FBB-D444-A3A1-12BD03B57677}"/>
          </ac:spMkLst>
        </pc:spChg>
        <pc:picChg chg="add del mod">
          <ac:chgData name="Ananth Mohan" userId="0+ntHPCRoNBLvPdhBUzfljBEc8fje1ZhpS6eiRuEUeE=" providerId="None" clId="Web-{59BB2EA6-B2DC-46A1-9572-8A869EE2226C}" dt="2025-04-03T01:56:11.322" v="4"/>
          <ac:picMkLst>
            <pc:docMk/>
            <pc:sldMk cId="957103801" sldId="361"/>
            <ac:picMk id="8" creationId="{7CB0373D-78DF-D556-D16E-6D6E8A4D0CA5}"/>
          </ac:picMkLst>
        </pc:picChg>
      </pc:sldChg>
    </pc:docChg>
  </pc:docChgLst>
  <pc:docChgLst>
    <pc:chgData name="Ananth Mohan" userId="0+ntHPCRoNBLvPdhBUzfljBEc8fje1ZhpS6eiRuEUeE=" providerId="None" clId="Web-{3469B961-171C-4BAC-A502-3EDC2FD13825}"/>
    <pc:docChg chg="modSld">
      <pc:chgData name="Ananth Mohan" userId="0+ntHPCRoNBLvPdhBUzfljBEc8fje1ZhpS6eiRuEUeE=" providerId="None" clId="Web-{3469B961-171C-4BAC-A502-3EDC2FD13825}" dt="2025-04-01T01:10:43.269" v="767"/>
      <pc:docMkLst>
        <pc:docMk/>
      </pc:docMkLst>
      <pc:sldChg chg="delSp">
        <pc:chgData name="Ananth Mohan" userId="0+ntHPCRoNBLvPdhBUzfljBEc8fje1ZhpS6eiRuEUeE=" providerId="None" clId="Web-{3469B961-171C-4BAC-A502-3EDC2FD13825}" dt="2025-04-01T00:05:35.378" v="49"/>
        <pc:sldMkLst>
          <pc:docMk/>
          <pc:sldMk cId="1678082126" sldId="314"/>
        </pc:sldMkLst>
        <pc:picChg chg="del">
          <ac:chgData name="Ananth Mohan" userId="0+ntHPCRoNBLvPdhBUzfljBEc8fje1ZhpS6eiRuEUeE=" providerId="None" clId="Web-{3469B961-171C-4BAC-A502-3EDC2FD13825}" dt="2025-04-01T00:05:35.378" v="49"/>
          <ac:picMkLst>
            <pc:docMk/>
            <pc:sldMk cId="1678082126" sldId="314"/>
            <ac:picMk id="3" creationId="{C2581BAA-2D0F-19EC-85E7-7707D453BFF2}"/>
          </ac:picMkLst>
        </pc:picChg>
      </pc:sldChg>
      <pc:sldChg chg="modSp">
        <pc:chgData name="Ananth Mohan" userId="0+ntHPCRoNBLvPdhBUzfljBEc8fje1ZhpS6eiRuEUeE=" providerId="None" clId="Web-{3469B961-171C-4BAC-A502-3EDC2FD13825}" dt="2025-04-01T00:25:27.118" v="179"/>
        <pc:sldMkLst>
          <pc:docMk/>
          <pc:sldMk cId="176403920" sldId="315"/>
        </pc:sldMkLst>
        <pc:graphicFrameChg chg="mod modGraphic">
          <ac:chgData name="Ananth Mohan" userId="0+ntHPCRoNBLvPdhBUzfljBEc8fje1ZhpS6eiRuEUeE=" providerId="None" clId="Web-{3469B961-171C-4BAC-A502-3EDC2FD13825}" dt="2025-04-01T00:25:27.118" v="179"/>
          <ac:graphicFrameMkLst>
            <pc:docMk/>
            <pc:sldMk cId="176403920" sldId="315"/>
            <ac:graphicFrameMk id="12" creationId="{1BE06981-79EA-3B2F-6571-811EDCD78B80}"/>
          </ac:graphicFrameMkLst>
        </pc:graphicFrameChg>
      </pc:sldChg>
      <pc:sldChg chg="modSp">
        <pc:chgData name="Ananth Mohan" userId="0+ntHPCRoNBLvPdhBUzfljBEc8fje1ZhpS6eiRuEUeE=" providerId="None" clId="Web-{3469B961-171C-4BAC-A502-3EDC2FD13825}" dt="2025-04-01T01:04:15.281" v="638" actId="20577"/>
        <pc:sldMkLst>
          <pc:docMk/>
          <pc:sldMk cId="2425371351" sldId="319"/>
        </pc:sldMkLst>
        <pc:spChg chg="mod">
          <ac:chgData name="Ananth Mohan" userId="0+ntHPCRoNBLvPdhBUzfljBEc8fje1ZhpS6eiRuEUeE=" providerId="None" clId="Web-{3469B961-171C-4BAC-A502-3EDC2FD13825}" dt="2025-04-01T01:04:15.281" v="638" actId="20577"/>
          <ac:spMkLst>
            <pc:docMk/>
            <pc:sldMk cId="2425371351" sldId="319"/>
            <ac:spMk id="2" creationId="{77126E62-8FEA-3CB6-BD45-9A34A09C4DF9}"/>
          </ac:spMkLst>
        </pc:spChg>
        <pc:spChg chg="mod">
          <ac:chgData name="Ananth Mohan" userId="0+ntHPCRoNBLvPdhBUzfljBEc8fje1ZhpS6eiRuEUeE=" providerId="None" clId="Web-{3469B961-171C-4BAC-A502-3EDC2FD13825}" dt="2025-04-01T00:45:53.524" v="386" actId="20577"/>
          <ac:spMkLst>
            <pc:docMk/>
            <pc:sldMk cId="2425371351" sldId="319"/>
            <ac:spMk id="14" creationId="{5493DB63-B8CD-A821-305B-42A43EE5944E}"/>
          </ac:spMkLst>
        </pc:spChg>
        <pc:spChg chg="mod">
          <ac:chgData name="Ananth Mohan" userId="0+ntHPCRoNBLvPdhBUzfljBEc8fje1ZhpS6eiRuEUeE=" providerId="None" clId="Web-{3469B961-171C-4BAC-A502-3EDC2FD13825}" dt="2025-04-01T00:44:13.681" v="347" actId="20577"/>
          <ac:spMkLst>
            <pc:docMk/>
            <pc:sldMk cId="2425371351" sldId="319"/>
            <ac:spMk id="16" creationId="{344A7A8C-2423-33BF-B018-D952E2AECA39}"/>
          </ac:spMkLst>
        </pc:spChg>
        <pc:spChg chg="mod">
          <ac:chgData name="Ananth Mohan" userId="0+ntHPCRoNBLvPdhBUzfljBEc8fje1ZhpS6eiRuEUeE=" providerId="None" clId="Web-{3469B961-171C-4BAC-A502-3EDC2FD13825}" dt="2025-04-01T00:43:57.509" v="345" actId="20577"/>
          <ac:spMkLst>
            <pc:docMk/>
            <pc:sldMk cId="2425371351" sldId="319"/>
            <ac:spMk id="17" creationId="{018EF8B0-2F0C-A02B-86CD-32B84A8E30CD}"/>
          </ac:spMkLst>
        </pc:spChg>
        <pc:spChg chg="mod">
          <ac:chgData name="Ananth Mohan" userId="0+ntHPCRoNBLvPdhBUzfljBEc8fje1ZhpS6eiRuEUeE=" providerId="None" clId="Web-{3469B961-171C-4BAC-A502-3EDC2FD13825}" dt="2025-04-01T00:45:30.618" v="382" actId="20577"/>
          <ac:spMkLst>
            <pc:docMk/>
            <pc:sldMk cId="2425371351" sldId="319"/>
            <ac:spMk id="18" creationId="{CEF21F44-C129-A148-18D9-D247C4048475}"/>
          </ac:spMkLst>
        </pc:spChg>
        <pc:spChg chg="mod">
          <ac:chgData name="Ananth Mohan" userId="0+ntHPCRoNBLvPdhBUzfljBEc8fje1ZhpS6eiRuEUeE=" providerId="None" clId="Web-{3469B961-171C-4BAC-A502-3EDC2FD13825}" dt="2025-04-01T00:24:15.102" v="115"/>
          <ac:spMkLst>
            <pc:docMk/>
            <pc:sldMk cId="2425371351" sldId="319"/>
            <ac:spMk id="27" creationId="{D6BB9188-66FB-E531-49D0-F138CEE99BFA}"/>
          </ac:spMkLst>
        </pc:spChg>
      </pc:sldChg>
      <pc:sldChg chg="addSp delSp modSp">
        <pc:chgData name="Ananth Mohan" userId="0+ntHPCRoNBLvPdhBUzfljBEc8fje1ZhpS6eiRuEUeE=" providerId="None" clId="Web-{3469B961-171C-4BAC-A502-3EDC2FD13825}" dt="2025-04-01T00:46:27.665" v="399" actId="20577"/>
        <pc:sldMkLst>
          <pc:docMk/>
          <pc:sldMk cId="2200141053" sldId="320"/>
        </pc:sldMkLst>
        <pc:spChg chg="mod">
          <ac:chgData name="Ananth Mohan" userId="0+ntHPCRoNBLvPdhBUzfljBEc8fje1ZhpS6eiRuEUeE=" providerId="None" clId="Web-{3469B961-171C-4BAC-A502-3EDC2FD13825}" dt="2025-04-01T00:46:27.665" v="399" actId="20577"/>
          <ac:spMkLst>
            <pc:docMk/>
            <pc:sldMk cId="2200141053" sldId="320"/>
            <ac:spMk id="2" creationId="{2923DC98-AB99-969D-A63B-B2D01A0D747D}"/>
          </ac:spMkLst>
        </pc:spChg>
        <pc:spChg chg="add mod">
          <ac:chgData name="Ananth Mohan" userId="0+ntHPCRoNBLvPdhBUzfljBEc8fje1ZhpS6eiRuEUeE=" providerId="None" clId="Web-{3469B961-171C-4BAC-A502-3EDC2FD13825}" dt="2025-04-01T00:38:13.478" v="279" actId="20577"/>
          <ac:spMkLst>
            <pc:docMk/>
            <pc:sldMk cId="2200141053" sldId="320"/>
            <ac:spMk id="21" creationId="{4B622FD2-308A-5D5B-FB8F-0C23D25A8F7E}"/>
          </ac:spMkLst>
        </pc:spChg>
        <pc:spChg chg="mod">
          <ac:chgData name="Ananth Mohan" userId="0+ntHPCRoNBLvPdhBUzfljBEc8fje1ZhpS6eiRuEUeE=" providerId="None" clId="Web-{3469B961-171C-4BAC-A502-3EDC2FD13825}" dt="2025-04-01T00:43:27.056" v="337" actId="1076"/>
          <ac:spMkLst>
            <pc:docMk/>
            <pc:sldMk cId="2200141053" sldId="320"/>
            <ac:spMk id="22" creationId="{D6D9933E-4DAF-1217-8F5A-655676515F67}"/>
          </ac:spMkLst>
        </pc:spChg>
        <pc:spChg chg="add mod">
          <ac:chgData name="Ananth Mohan" userId="0+ntHPCRoNBLvPdhBUzfljBEc8fje1ZhpS6eiRuEUeE=" providerId="None" clId="Web-{3469B961-171C-4BAC-A502-3EDC2FD13825}" dt="2025-04-01T00:39:11.399" v="289" actId="1076"/>
          <ac:spMkLst>
            <pc:docMk/>
            <pc:sldMk cId="2200141053" sldId="320"/>
            <ac:spMk id="28" creationId="{FAC46AB4-488B-4E16-42D6-3A580CE0146F}"/>
          </ac:spMkLst>
        </pc:spChg>
        <pc:spChg chg="add mod">
          <ac:chgData name="Ananth Mohan" userId="0+ntHPCRoNBLvPdhBUzfljBEc8fje1ZhpS6eiRuEUeE=" providerId="None" clId="Web-{3469B961-171C-4BAC-A502-3EDC2FD13825}" dt="2025-04-01T00:40:16.571" v="311" actId="14100"/>
          <ac:spMkLst>
            <pc:docMk/>
            <pc:sldMk cId="2200141053" sldId="320"/>
            <ac:spMk id="31" creationId="{9A2E5AB6-91ED-5D4A-94DD-CE1B8EE83CC8}"/>
          </ac:spMkLst>
        </pc:spChg>
        <pc:cxnChg chg="add mod ord">
          <ac:chgData name="Ananth Mohan" userId="0+ntHPCRoNBLvPdhBUzfljBEc8fje1ZhpS6eiRuEUeE=" providerId="None" clId="Web-{3469B961-171C-4BAC-A502-3EDC2FD13825}" dt="2025-04-01T00:38:54.431" v="283"/>
          <ac:cxnSpMkLst>
            <pc:docMk/>
            <pc:sldMk cId="2200141053" sldId="320"/>
            <ac:cxnSpMk id="27" creationId="{9592E5F0-EA66-5752-5F76-157C3F5E3D20}"/>
          </ac:cxnSpMkLst>
        </pc:cxnChg>
        <pc:cxnChg chg="add mod ord">
          <ac:chgData name="Ananth Mohan" userId="0+ntHPCRoNBLvPdhBUzfljBEc8fje1ZhpS6eiRuEUeE=" providerId="None" clId="Web-{3469B961-171C-4BAC-A502-3EDC2FD13825}" dt="2025-04-01T00:39:22.446" v="292"/>
          <ac:cxnSpMkLst>
            <pc:docMk/>
            <pc:sldMk cId="2200141053" sldId="320"/>
            <ac:cxnSpMk id="29" creationId="{93E6222A-A57F-28F2-D38C-CD4F7258BC79}"/>
          </ac:cxnSpMkLst>
        </pc:cxnChg>
        <pc:cxnChg chg="add del mod">
          <ac:chgData name="Ananth Mohan" userId="0+ntHPCRoNBLvPdhBUzfljBEc8fje1ZhpS6eiRuEUeE=" providerId="None" clId="Web-{3469B961-171C-4BAC-A502-3EDC2FD13825}" dt="2025-04-01T00:40:30.103" v="312"/>
          <ac:cxnSpMkLst>
            <pc:docMk/>
            <pc:sldMk cId="2200141053" sldId="320"/>
            <ac:cxnSpMk id="30" creationId="{BFE07797-1D11-7C01-5F19-53C4F88D5D9B}"/>
          </ac:cxnSpMkLst>
        </pc:cxnChg>
        <pc:cxnChg chg="add mod">
          <ac:chgData name="Ananth Mohan" userId="0+ntHPCRoNBLvPdhBUzfljBEc8fje1ZhpS6eiRuEUeE=" providerId="None" clId="Web-{3469B961-171C-4BAC-A502-3EDC2FD13825}" dt="2025-04-01T00:42:58.024" v="332" actId="1076"/>
          <ac:cxnSpMkLst>
            <pc:docMk/>
            <pc:sldMk cId="2200141053" sldId="320"/>
            <ac:cxnSpMk id="32" creationId="{391AD021-2958-24C3-B89A-21D4A07FBB25}"/>
          </ac:cxnSpMkLst>
        </pc:cxnChg>
        <pc:cxnChg chg="add mod">
          <ac:chgData name="Ananth Mohan" userId="0+ntHPCRoNBLvPdhBUzfljBEc8fje1ZhpS6eiRuEUeE=" providerId="None" clId="Web-{3469B961-171C-4BAC-A502-3EDC2FD13825}" dt="2025-04-01T00:43:06.399" v="334" actId="14100"/>
          <ac:cxnSpMkLst>
            <pc:docMk/>
            <pc:sldMk cId="2200141053" sldId="320"/>
            <ac:cxnSpMk id="33" creationId="{4D5E24BB-3043-2973-420F-654B78EF4BF5}"/>
          </ac:cxnSpMkLst>
        </pc:cxnChg>
      </pc:sldChg>
      <pc:sldChg chg="addSp delSp modSp">
        <pc:chgData name="Ananth Mohan" userId="0+ntHPCRoNBLvPdhBUzfljBEc8fje1ZhpS6eiRuEUeE=" providerId="None" clId="Web-{3469B961-171C-4BAC-A502-3EDC2FD13825}" dt="2025-04-01T01:10:43.269" v="767"/>
        <pc:sldMkLst>
          <pc:docMk/>
          <pc:sldMk cId="3592011414" sldId="321"/>
        </pc:sldMkLst>
        <pc:graphicFrameChg chg="mod modGraphic">
          <ac:chgData name="Ananth Mohan" userId="0+ntHPCRoNBLvPdhBUzfljBEc8fje1ZhpS6eiRuEUeE=" providerId="None" clId="Web-{3469B961-171C-4BAC-A502-3EDC2FD13825}" dt="2025-04-01T01:10:43.269" v="767"/>
          <ac:graphicFrameMkLst>
            <pc:docMk/>
            <pc:sldMk cId="3592011414" sldId="321"/>
            <ac:graphicFrameMk id="3" creationId="{725C0FB5-6FDC-F690-4983-417D54FF3C77}"/>
          </ac:graphicFrameMkLst>
        </pc:graphicFrameChg>
        <pc:graphicFrameChg chg="add del mod">
          <ac:chgData name="Ananth Mohan" userId="0+ntHPCRoNBLvPdhBUzfljBEc8fje1ZhpS6eiRuEUeE=" providerId="None" clId="Web-{3469B961-171C-4BAC-A502-3EDC2FD13825}" dt="2025-04-01T00:56:59.854" v="467"/>
          <ac:graphicFrameMkLst>
            <pc:docMk/>
            <pc:sldMk cId="3592011414" sldId="321"/>
            <ac:graphicFrameMk id="7" creationId="{DDD2C6D7-9DFB-4C65-38BE-B59C54509E73}"/>
          </ac:graphicFrameMkLst>
        </pc:graphicFrameChg>
        <pc:graphicFrameChg chg="add del mod">
          <ac:chgData name="Ananth Mohan" userId="0+ntHPCRoNBLvPdhBUzfljBEc8fje1ZhpS6eiRuEUeE=" providerId="None" clId="Web-{3469B961-171C-4BAC-A502-3EDC2FD13825}" dt="2025-04-01T01:05:44.187" v="680"/>
          <ac:graphicFrameMkLst>
            <pc:docMk/>
            <pc:sldMk cId="3592011414" sldId="321"/>
            <ac:graphicFrameMk id="9" creationId="{AA575F25-720B-868D-FC3F-C1D68361CC19}"/>
          </ac:graphicFrameMkLst>
        </pc:graphicFrameChg>
      </pc:sldChg>
      <pc:sldChg chg="addSp delSp modSp">
        <pc:chgData name="Ananth Mohan" userId="0+ntHPCRoNBLvPdhBUzfljBEc8fje1ZhpS6eiRuEUeE=" providerId="None" clId="Web-{3469B961-171C-4BAC-A502-3EDC2FD13825}" dt="2025-04-01T00:53:21.009" v="429" actId="1076"/>
        <pc:sldMkLst>
          <pc:docMk/>
          <pc:sldMk cId="2500797487" sldId="347"/>
        </pc:sldMkLst>
        <pc:spChg chg="del">
          <ac:chgData name="Ananth Mohan" userId="0+ntHPCRoNBLvPdhBUzfljBEc8fje1ZhpS6eiRuEUeE=" providerId="None" clId="Web-{3469B961-171C-4BAC-A502-3EDC2FD13825}" dt="2025-03-31T23:59:34.300" v="6"/>
          <ac:spMkLst>
            <pc:docMk/>
            <pc:sldMk cId="2500797487" sldId="347"/>
            <ac:spMk id="4" creationId="{0436AAC5-6691-9296-C101-FBDC33CD8ABB}"/>
          </ac:spMkLst>
        </pc:spChg>
        <pc:spChg chg="mod">
          <ac:chgData name="Ananth Mohan" userId="0+ntHPCRoNBLvPdhBUzfljBEc8fje1ZhpS6eiRuEUeE=" providerId="None" clId="Web-{3469B961-171C-4BAC-A502-3EDC2FD13825}" dt="2025-04-01T00:53:21.009" v="427" actId="1076"/>
          <ac:spMkLst>
            <pc:docMk/>
            <pc:sldMk cId="2500797487" sldId="347"/>
            <ac:spMk id="9" creationId="{83ECA547-9C53-BFA8-DED3-51DB3DF56654}"/>
          </ac:spMkLst>
        </pc:spChg>
        <pc:spChg chg="mod">
          <ac:chgData name="Ananth Mohan" userId="0+ntHPCRoNBLvPdhBUzfljBEc8fje1ZhpS6eiRuEUeE=" providerId="None" clId="Web-{3469B961-171C-4BAC-A502-3EDC2FD13825}" dt="2025-04-01T00:53:21.009" v="428" actId="1076"/>
          <ac:spMkLst>
            <pc:docMk/>
            <pc:sldMk cId="2500797487" sldId="347"/>
            <ac:spMk id="10" creationId="{53021C72-2004-4CC4-ACC8-4F8DDCAA13A0}"/>
          </ac:spMkLst>
        </pc:spChg>
        <pc:spChg chg="mod">
          <ac:chgData name="Ananth Mohan" userId="0+ntHPCRoNBLvPdhBUzfljBEc8fje1ZhpS6eiRuEUeE=" providerId="None" clId="Web-{3469B961-171C-4BAC-A502-3EDC2FD13825}" dt="2025-04-01T00:53:21.009" v="429" actId="1076"/>
          <ac:spMkLst>
            <pc:docMk/>
            <pc:sldMk cId="2500797487" sldId="347"/>
            <ac:spMk id="11" creationId="{956771FA-3F27-3FD5-56D4-9E4A57A723A1}"/>
          </ac:spMkLst>
        </pc:spChg>
        <pc:spChg chg="mod">
          <ac:chgData name="Ananth Mohan" userId="0+ntHPCRoNBLvPdhBUzfljBEc8fje1ZhpS6eiRuEUeE=" providerId="None" clId="Web-{3469B961-171C-4BAC-A502-3EDC2FD13825}" dt="2025-04-01T00:07:59.409" v="111" actId="1076"/>
          <ac:spMkLst>
            <pc:docMk/>
            <pc:sldMk cId="2500797487" sldId="347"/>
            <ac:spMk id="12" creationId="{8FDF6BC4-B338-0946-B58A-18A0585F0A25}"/>
          </ac:spMkLst>
        </pc:spChg>
        <pc:spChg chg="mod">
          <ac:chgData name="Ananth Mohan" userId="0+ntHPCRoNBLvPdhBUzfljBEc8fje1ZhpS6eiRuEUeE=" providerId="None" clId="Web-{3469B961-171C-4BAC-A502-3EDC2FD13825}" dt="2025-04-01T00:07:59.409" v="112" actId="1076"/>
          <ac:spMkLst>
            <pc:docMk/>
            <pc:sldMk cId="2500797487" sldId="347"/>
            <ac:spMk id="13" creationId="{63FB5F97-CCD6-FD33-C065-EBB3DAD6988A}"/>
          </ac:spMkLst>
        </pc:spChg>
        <pc:spChg chg="mod">
          <ac:chgData name="Ananth Mohan" userId="0+ntHPCRoNBLvPdhBUzfljBEc8fje1ZhpS6eiRuEUeE=" providerId="None" clId="Web-{3469B961-171C-4BAC-A502-3EDC2FD13825}" dt="2025-04-01T00:07:59.425" v="113" actId="1076"/>
          <ac:spMkLst>
            <pc:docMk/>
            <pc:sldMk cId="2500797487" sldId="347"/>
            <ac:spMk id="14" creationId="{8FE5420A-34F5-E31E-52A7-5DB921C42296}"/>
          </ac:spMkLst>
        </pc:spChg>
        <pc:spChg chg="add mod">
          <ac:chgData name="Ananth Mohan" userId="0+ntHPCRoNBLvPdhBUzfljBEc8fje1ZhpS6eiRuEUeE=" providerId="None" clId="Web-{3469B961-171C-4BAC-A502-3EDC2FD13825}" dt="2025-04-01T00:04:31.894" v="41"/>
          <ac:spMkLst>
            <pc:docMk/>
            <pc:sldMk cId="2500797487" sldId="347"/>
            <ac:spMk id="17" creationId="{553E72C2-3EB9-D15C-747A-9870DFD9DA75}"/>
          </ac:spMkLst>
        </pc:spChg>
        <pc:grpChg chg="add mod">
          <ac:chgData name="Ananth Mohan" userId="0+ntHPCRoNBLvPdhBUzfljBEc8fje1ZhpS6eiRuEUeE=" providerId="None" clId="Web-{3469B961-171C-4BAC-A502-3EDC2FD13825}" dt="2025-04-01T00:05:10.847" v="48" actId="1076"/>
          <ac:grpSpMkLst>
            <pc:docMk/>
            <pc:sldMk cId="2500797487" sldId="347"/>
            <ac:grpSpMk id="18" creationId="{4B83A1E5-A4DB-1026-961C-C7CD80836F34}"/>
          </ac:grpSpMkLst>
        </pc:grpChg>
        <pc:picChg chg="add del mod">
          <ac:chgData name="Ananth Mohan" userId="0+ntHPCRoNBLvPdhBUzfljBEc8fje1ZhpS6eiRuEUeE=" providerId="None" clId="Web-{3469B961-171C-4BAC-A502-3EDC2FD13825}" dt="2025-04-01T00:00:12.972" v="11"/>
          <ac:picMkLst>
            <pc:docMk/>
            <pc:sldMk cId="2500797487" sldId="347"/>
            <ac:picMk id="3" creationId="{8A1FDD95-C2AF-220B-4369-004F7A6675CE}"/>
          </ac:picMkLst>
        </pc:picChg>
        <pc:picChg chg="add del mod">
          <ac:chgData name="Ananth Mohan" userId="0+ntHPCRoNBLvPdhBUzfljBEc8fje1ZhpS6eiRuEUeE=" providerId="None" clId="Web-{3469B961-171C-4BAC-A502-3EDC2FD13825}" dt="2025-04-01T00:00:52.456" v="14"/>
          <ac:picMkLst>
            <pc:docMk/>
            <pc:sldMk cId="2500797487" sldId="347"/>
            <ac:picMk id="7" creationId="{58DA5B2A-8941-8D55-45C6-190C80E84760}"/>
          </ac:picMkLst>
        </pc:picChg>
        <pc:picChg chg="add mod">
          <ac:chgData name="Ananth Mohan" userId="0+ntHPCRoNBLvPdhBUzfljBEc8fje1ZhpS6eiRuEUeE=" providerId="None" clId="Web-{3469B961-171C-4BAC-A502-3EDC2FD13825}" dt="2025-04-01T00:05:06.097" v="47" actId="14100"/>
          <ac:picMkLst>
            <pc:docMk/>
            <pc:sldMk cId="2500797487" sldId="347"/>
            <ac:picMk id="8" creationId="{B3C76101-D097-E50C-8AE2-2BCF6E3DCD5B}"/>
          </ac:picMkLst>
        </pc:picChg>
        <pc:picChg chg="add mod">
          <ac:chgData name="Ananth Mohan" userId="0+ntHPCRoNBLvPdhBUzfljBEc8fje1ZhpS6eiRuEUeE=" providerId="None" clId="Web-{3469B961-171C-4BAC-A502-3EDC2FD13825}" dt="2025-04-01T00:03:55.503" v="38" actId="1076"/>
          <ac:picMkLst>
            <pc:docMk/>
            <pc:sldMk cId="2500797487" sldId="347"/>
            <ac:picMk id="15" creationId="{B73EEFCE-0315-843E-72A7-7AC9F8D0FAB0}"/>
          </ac:picMkLst>
        </pc:picChg>
        <pc:picChg chg="add mod modCrop">
          <ac:chgData name="Ananth Mohan" userId="0+ntHPCRoNBLvPdhBUzfljBEc8fje1ZhpS6eiRuEUeE=" providerId="None" clId="Web-{3469B961-171C-4BAC-A502-3EDC2FD13825}" dt="2025-04-01T00:03:34.753" v="35" actId="1076"/>
          <ac:picMkLst>
            <pc:docMk/>
            <pc:sldMk cId="2500797487" sldId="347"/>
            <ac:picMk id="16" creationId="{F7B569B9-4E39-68D2-88D5-0246305E5B40}"/>
          </ac:picMkLst>
        </pc:picChg>
      </pc:sldChg>
      <pc:sldChg chg="addSp delSp modSp">
        <pc:chgData name="Ananth Mohan" userId="0+ntHPCRoNBLvPdhBUzfljBEc8fje1ZhpS6eiRuEUeE=" providerId="None" clId="Web-{3469B961-171C-4BAC-A502-3EDC2FD13825}" dt="2025-04-01T00:48:32.274" v="421" actId="14100"/>
        <pc:sldMkLst>
          <pc:docMk/>
          <pc:sldMk cId="1810752695" sldId="350"/>
        </pc:sldMkLst>
        <pc:spChg chg="add mod">
          <ac:chgData name="Ananth Mohan" userId="0+ntHPCRoNBLvPdhBUzfljBEc8fje1ZhpS6eiRuEUeE=" providerId="None" clId="Web-{3469B961-171C-4BAC-A502-3EDC2FD13825}" dt="2025-04-01T00:29:54.806" v="195" actId="1076"/>
          <ac:spMkLst>
            <pc:docMk/>
            <pc:sldMk cId="1810752695" sldId="350"/>
            <ac:spMk id="9" creationId="{F05FABC5-02AF-171F-B93E-E13FDA0E1B5B}"/>
          </ac:spMkLst>
        </pc:spChg>
        <pc:spChg chg="mod">
          <ac:chgData name="Ananth Mohan" userId="0+ntHPCRoNBLvPdhBUzfljBEc8fje1ZhpS6eiRuEUeE=" providerId="None" clId="Web-{3469B961-171C-4BAC-A502-3EDC2FD13825}" dt="2025-04-01T00:48:32.274" v="421" actId="14100"/>
          <ac:spMkLst>
            <pc:docMk/>
            <pc:sldMk cId="1810752695" sldId="350"/>
            <ac:spMk id="14" creationId="{FD640D60-F8F6-D24B-1DE4-DB1F56E3ABE6}"/>
          </ac:spMkLst>
        </pc:spChg>
        <pc:spChg chg="mod">
          <ac:chgData name="Ananth Mohan" userId="0+ntHPCRoNBLvPdhBUzfljBEc8fje1ZhpS6eiRuEUeE=" providerId="None" clId="Web-{3469B961-171C-4BAC-A502-3EDC2FD13825}" dt="2025-04-01T00:29:08.978" v="180" actId="1076"/>
          <ac:spMkLst>
            <pc:docMk/>
            <pc:sldMk cId="1810752695" sldId="350"/>
            <ac:spMk id="18" creationId="{2ED9818B-702A-450E-B472-3ADA08E0C471}"/>
          </ac:spMkLst>
        </pc:spChg>
        <pc:spChg chg="mod">
          <ac:chgData name="Ananth Mohan" userId="0+ntHPCRoNBLvPdhBUzfljBEc8fje1ZhpS6eiRuEUeE=" providerId="None" clId="Web-{3469B961-171C-4BAC-A502-3EDC2FD13825}" dt="2025-04-01T00:29:17.744" v="183" actId="1076"/>
          <ac:spMkLst>
            <pc:docMk/>
            <pc:sldMk cId="1810752695" sldId="350"/>
            <ac:spMk id="22" creationId="{ED257BCF-0B36-34F2-6356-783CB58BA456}"/>
          </ac:spMkLst>
        </pc:spChg>
        <pc:spChg chg="mod">
          <ac:chgData name="Ananth Mohan" userId="0+ntHPCRoNBLvPdhBUzfljBEc8fje1ZhpS6eiRuEUeE=" providerId="None" clId="Web-{3469B961-171C-4BAC-A502-3EDC2FD13825}" dt="2025-04-01T00:29:17.744" v="184" actId="1076"/>
          <ac:spMkLst>
            <pc:docMk/>
            <pc:sldMk cId="1810752695" sldId="350"/>
            <ac:spMk id="23" creationId="{9823AA71-B9CF-0BF5-E1D7-B24A7133B541}"/>
          </ac:spMkLst>
        </pc:spChg>
        <pc:spChg chg="mod">
          <ac:chgData name="Ananth Mohan" userId="0+ntHPCRoNBLvPdhBUzfljBEc8fje1ZhpS6eiRuEUeE=" providerId="None" clId="Web-{3469B961-171C-4BAC-A502-3EDC2FD13825}" dt="2025-04-01T00:47:51.571" v="408" actId="1076"/>
          <ac:spMkLst>
            <pc:docMk/>
            <pc:sldMk cId="1810752695" sldId="350"/>
            <ac:spMk id="32" creationId="{B9DC789E-9A66-EC93-A78E-24CB15D36C32}"/>
          </ac:spMkLst>
        </pc:spChg>
        <pc:spChg chg="mod">
          <ac:chgData name="Ananth Mohan" userId="0+ntHPCRoNBLvPdhBUzfljBEc8fje1ZhpS6eiRuEUeE=" providerId="None" clId="Web-{3469B961-171C-4BAC-A502-3EDC2FD13825}" dt="2025-04-01T00:29:08.994" v="182" actId="1076"/>
          <ac:spMkLst>
            <pc:docMk/>
            <pc:sldMk cId="1810752695" sldId="350"/>
            <ac:spMk id="35" creationId="{FFC76662-F4E3-A915-929F-5CFDEBFAA018}"/>
          </ac:spMkLst>
        </pc:spChg>
        <pc:spChg chg="add mod">
          <ac:chgData name="Ananth Mohan" userId="0+ntHPCRoNBLvPdhBUzfljBEc8fje1ZhpS6eiRuEUeE=" providerId="None" clId="Web-{3469B961-171C-4BAC-A502-3EDC2FD13825}" dt="2025-04-01T00:32:52.993" v="233" actId="1076"/>
          <ac:spMkLst>
            <pc:docMk/>
            <pc:sldMk cId="1810752695" sldId="350"/>
            <ac:spMk id="41" creationId="{7309BC3A-97F7-0446-80CA-1E9FF233C0F0}"/>
          </ac:spMkLst>
        </pc:spChg>
        <pc:spChg chg="add mod">
          <ac:chgData name="Ananth Mohan" userId="0+ntHPCRoNBLvPdhBUzfljBEc8fje1ZhpS6eiRuEUeE=" providerId="None" clId="Web-{3469B961-171C-4BAC-A502-3EDC2FD13825}" dt="2025-04-01T00:34:29.368" v="259" actId="20577"/>
          <ac:spMkLst>
            <pc:docMk/>
            <pc:sldMk cId="1810752695" sldId="350"/>
            <ac:spMk id="42" creationId="{A5151387-2B0F-C9EC-2F4F-EA6D5820C036}"/>
          </ac:spMkLst>
        </pc:spChg>
        <pc:spChg chg="add mod">
          <ac:chgData name="Ananth Mohan" userId="0+ntHPCRoNBLvPdhBUzfljBEc8fje1ZhpS6eiRuEUeE=" providerId="None" clId="Web-{3469B961-171C-4BAC-A502-3EDC2FD13825}" dt="2025-04-01T00:34:59.462" v="275" actId="1076"/>
          <ac:spMkLst>
            <pc:docMk/>
            <pc:sldMk cId="1810752695" sldId="350"/>
            <ac:spMk id="43" creationId="{8647004C-5105-41BD-1E7A-54BB5808898B}"/>
          </ac:spMkLst>
        </pc:spChg>
        <pc:grpChg chg="mod">
          <ac:chgData name="Ananth Mohan" userId="0+ntHPCRoNBLvPdhBUzfljBEc8fje1ZhpS6eiRuEUeE=" providerId="None" clId="Web-{3469B961-171C-4BAC-A502-3EDC2FD13825}" dt="2025-04-01T00:33:46.322" v="239" actId="1076"/>
          <ac:grpSpMkLst>
            <pc:docMk/>
            <pc:sldMk cId="1810752695" sldId="350"/>
            <ac:grpSpMk id="11" creationId="{8F2E4522-0286-08A2-090E-83054AB3010A}"/>
          </ac:grpSpMkLst>
        </pc:grpChg>
        <pc:grpChg chg="mod">
          <ac:chgData name="Ananth Mohan" userId="0+ntHPCRoNBLvPdhBUzfljBEc8fje1ZhpS6eiRuEUeE=" providerId="None" clId="Web-{3469B961-171C-4BAC-A502-3EDC2FD13825}" dt="2025-04-01T00:33:04.493" v="234" actId="1076"/>
          <ac:grpSpMkLst>
            <pc:docMk/>
            <pc:sldMk cId="1810752695" sldId="350"/>
            <ac:grpSpMk id="30" creationId="{1F239733-A08D-5340-08F2-AD22AD2B01F4}"/>
          </ac:grpSpMkLst>
        </pc:grpChg>
        <pc:grpChg chg="mod">
          <ac:chgData name="Ananth Mohan" userId="0+ntHPCRoNBLvPdhBUzfljBEc8fje1ZhpS6eiRuEUeE=" providerId="None" clId="Web-{3469B961-171C-4BAC-A502-3EDC2FD13825}" dt="2025-04-01T00:34:02.118" v="243" actId="1076"/>
          <ac:grpSpMkLst>
            <pc:docMk/>
            <pc:sldMk cId="1810752695" sldId="350"/>
            <ac:grpSpMk id="31" creationId="{3EA4FCBD-C667-4272-C957-FA77828EB3F3}"/>
          </ac:grpSpMkLst>
        </pc:grpChg>
        <pc:grpChg chg="mod">
          <ac:chgData name="Ananth Mohan" userId="0+ntHPCRoNBLvPdhBUzfljBEc8fje1ZhpS6eiRuEUeE=" providerId="None" clId="Web-{3469B961-171C-4BAC-A502-3EDC2FD13825}" dt="2025-04-01T00:33:55.775" v="242" actId="1076"/>
          <ac:grpSpMkLst>
            <pc:docMk/>
            <pc:sldMk cId="1810752695" sldId="350"/>
            <ac:grpSpMk id="38" creationId="{3204E437-4613-8DAE-B4E7-3FD3A91CE571}"/>
          </ac:grpSpMkLst>
        </pc:grpChg>
        <pc:grpChg chg="mod">
          <ac:chgData name="Ananth Mohan" userId="0+ntHPCRoNBLvPdhBUzfljBEc8fje1ZhpS6eiRuEUeE=" providerId="None" clId="Web-{3469B961-171C-4BAC-A502-3EDC2FD13825}" dt="2025-04-01T00:33:55.759" v="241" actId="1076"/>
          <ac:grpSpMkLst>
            <pc:docMk/>
            <pc:sldMk cId="1810752695" sldId="350"/>
            <ac:grpSpMk id="39" creationId="{8DF54517-4414-23A7-3FCC-23006454AFB8}"/>
          </ac:grpSpMkLst>
        </pc:grpChg>
        <pc:graphicFrameChg chg="add del mod">
          <ac:chgData name="Ananth Mohan" userId="0+ntHPCRoNBLvPdhBUzfljBEc8fje1ZhpS6eiRuEUeE=" providerId="None" clId="Web-{3469B961-171C-4BAC-A502-3EDC2FD13825}" dt="2025-04-01T00:29:43.072" v="192"/>
          <ac:graphicFrameMkLst>
            <pc:docMk/>
            <pc:sldMk cId="1810752695" sldId="350"/>
            <ac:graphicFrameMk id="4" creationId="{5A69C057-3D83-B881-C95C-105AC97B9F06}"/>
          </ac:graphicFrameMkLst>
        </pc:graphicFrameChg>
        <pc:picChg chg="add mod">
          <ac:chgData name="Ananth Mohan" userId="0+ntHPCRoNBLvPdhBUzfljBEc8fje1ZhpS6eiRuEUeE=" providerId="None" clId="Web-{3469B961-171C-4BAC-A502-3EDC2FD13825}" dt="2025-04-01T00:31:21.087" v="223" actId="1076"/>
          <ac:picMkLst>
            <pc:docMk/>
            <pc:sldMk cId="1810752695" sldId="350"/>
            <ac:picMk id="12" creationId="{8AC36A16-51D1-701A-C47C-327B50207829}"/>
          </ac:picMkLst>
        </pc:picChg>
        <pc:picChg chg="add mod">
          <ac:chgData name="Ananth Mohan" userId="0+ntHPCRoNBLvPdhBUzfljBEc8fje1ZhpS6eiRuEUeE=" providerId="None" clId="Web-{3469B961-171C-4BAC-A502-3EDC2FD13825}" dt="2025-04-01T00:31:23.462" v="224" actId="1076"/>
          <ac:picMkLst>
            <pc:docMk/>
            <pc:sldMk cId="1810752695" sldId="350"/>
            <ac:picMk id="15" creationId="{F3FF02D5-4058-F322-5C5D-FBF9A4C141A9}"/>
          </ac:picMkLst>
        </pc:picChg>
        <pc:picChg chg="add mod">
          <ac:chgData name="Ananth Mohan" userId="0+ntHPCRoNBLvPdhBUzfljBEc8fje1ZhpS6eiRuEUeE=" providerId="None" clId="Web-{3469B961-171C-4BAC-A502-3EDC2FD13825}" dt="2025-04-01T00:31:16.931" v="222" actId="1076"/>
          <ac:picMkLst>
            <pc:docMk/>
            <pc:sldMk cId="1810752695" sldId="350"/>
            <ac:picMk id="17" creationId="{111BCB98-1015-6DC7-F8F4-50BF9AE98AB9}"/>
          </ac:picMkLst>
        </pc:picChg>
        <pc:picChg chg="add mod">
          <ac:chgData name="Ananth Mohan" userId="0+ntHPCRoNBLvPdhBUzfljBEc8fje1ZhpS6eiRuEUeE=" providerId="None" clId="Web-{3469B961-171C-4BAC-A502-3EDC2FD13825}" dt="2025-04-01T00:31:04.400" v="219" actId="1076"/>
          <ac:picMkLst>
            <pc:docMk/>
            <pc:sldMk cId="1810752695" sldId="350"/>
            <ac:picMk id="19" creationId="{EA60C702-4147-5BEE-C84A-D754C8583D1C}"/>
          </ac:picMkLst>
        </pc:picChg>
        <pc:picChg chg="add mod">
          <ac:chgData name="Ananth Mohan" userId="0+ntHPCRoNBLvPdhBUzfljBEc8fje1ZhpS6eiRuEUeE=" providerId="None" clId="Web-{3469B961-171C-4BAC-A502-3EDC2FD13825}" dt="2025-04-01T00:31:25.665" v="225" actId="1076"/>
          <ac:picMkLst>
            <pc:docMk/>
            <pc:sldMk cId="1810752695" sldId="350"/>
            <ac:picMk id="20" creationId="{D18477DF-D833-6E28-6F68-5C1C4EDAFCFB}"/>
          </ac:picMkLst>
        </pc:picChg>
        <pc:picChg chg="add mod">
          <ac:chgData name="Ananth Mohan" userId="0+ntHPCRoNBLvPdhBUzfljBEc8fje1ZhpS6eiRuEUeE=" providerId="None" clId="Web-{3469B961-171C-4BAC-A502-3EDC2FD13825}" dt="2025-04-01T00:31:04.400" v="220" actId="1076"/>
          <ac:picMkLst>
            <pc:docMk/>
            <pc:sldMk cId="1810752695" sldId="350"/>
            <ac:picMk id="26" creationId="{536F8A30-101C-8E9C-4968-D48C20F53462}"/>
          </ac:picMkLst>
        </pc:picChg>
        <pc:picChg chg="mod">
          <ac:chgData name="Ananth Mohan" userId="0+ntHPCRoNBLvPdhBUzfljBEc8fje1ZhpS6eiRuEUeE=" providerId="None" clId="Web-{3469B961-171C-4BAC-A502-3EDC2FD13825}" dt="2025-04-01T00:29:08.994" v="181" actId="1076"/>
          <ac:picMkLst>
            <pc:docMk/>
            <pc:sldMk cId="1810752695" sldId="350"/>
            <ac:picMk id="33" creationId="{6FEFDE35-7034-F0E8-D0C7-A10899AB3E64}"/>
          </ac:picMkLst>
        </pc:picChg>
        <pc:picChg chg="add del">
          <ac:chgData name="Ananth Mohan" userId="0+ntHPCRoNBLvPdhBUzfljBEc8fje1ZhpS6eiRuEUeE=" providerId="None" clId="Web-{3469B961-171C-4BAC-A502-3EDC2FD13825}" dt="2025-04-01T00:32:12.400" v="231"/>
          <ac:picMkLst>
            <pc:docMk/>
            <pc:sldMk cId="1810752695" sldId="350"/>
            <ac:picMk id="40" creationId="{F98485CD-83ED-1A3F-A825-24D1CFF0E5B8}"/>
          </ac:picMkLst>
        </pc:picChg>
      </pc:sldChg>
    </pc:docChg>
  </pc:docChgLst>
  <pc:docChgLst>
    <pc:chgData name="Shih Min Lin" userId="EZMguJyP4QRPSMfRfjN+Y1sL5Ac+4RMpWotTWDpLLe0=" providerId="None" clId="Web-{E5BCD97C-92AE-4315-AE09-733E0D635E9D}"/>
    <pc:docChg chg="modSld">
      <pc:chgData name="Shih Min Lin" userId="EZMguJyP4QRPSMfRfjN+Y1sL5Ac+4RMpWotTWDpLLe0=" providerId="None" clId="Web-{E5BCD97C-92AE-4315-AE09-733E0D635E9D}" dt="2025-04-02T15:27:21.596" v="5" actId="1076"/>
      <pc:docMkLst>
        <pc:docMk/>
      </pc:docMkLst>
      <pc:sldChg chg="modSp">
        <pc:chgData name="Shih Min Lin" userId="EZMguJyP4QRPSMfRfjN+Y1sL5Ac+4RMpWotTWDpLLe0=" providerId="None" clId="Web-{E5BCD97C-92AE-4315-AE09-733E0D635E9D}" dt="2025-04-02T15:27:21.596" v="5" actId="1076"/>
        <pc:sldMkLst>
          <pc:docMk/>
          <pc:sldMk cId="730140971" sldId="359"/>
        </pc:sldMkLst>
        <pc:spChg chg="mod">
          <ac:chgData name="Shih Min Lin" userId="EZMguJyP4QRPSMfRfjN+Y1sL5Ac+4RMpWotTWDpLLe0=" providerId="None" clId="Web-{E5BCD97C-92AE-4315-AE09-733E0D635E9D}" dt="2025-04-02T15:27:13.205" v="4" actId="1076"/>
          <ac:spMkLst>
            <pc:docMk/>
            <pc:sldMk cId="730140971" sldId="359"/>
            <ac:spMk id="19" creationId="{39CB7E84-AB16-AACB-6395-8E30BEFD4EB1}"/>
          </ac:spMkLst>
        </pc:spChg>
        <pc:spChg chg="mod">
          <ac:chgData name="Shih Min Lin" userId="EZMguJyP4QRPSMfRfjN+Y1sL5Ac+4RMpWotTWDpLLe0=" providerId="None" clId="Web-{E5BCD97C-92AE-4315-AE09-733E0D635E9D}" dt="2025-04-02T15:27:21.596" v="5" actId="1076"/>
          <ac:spMkLst>
            <pc:docMk/>
            <pc:sldMk cId="730140971" sldId="359"/>
            <ac:spMk id="23" creationId="{0D28D7E0-D5BC-9431-6884-1C955C20B9E3}"/>
          </ac:spMkLst>
        </pc:spChg>
        <pc:spChg chg="mod">
          <ac:chgData name="Shih Min Lin" userId="EZMguJyP4QRPSMfRfjN+Y1sL5Ac+4RMpWotTWDpLLe0=" providerId="None" clId="Web-{E5BCD97C-92AE-4315-AE09-733E0D635E9D}" dt="2025-04-02T15:27:02.017" v="2" actId="1076"/>
          <ac:spMkLst>
            <pc:docMk/>
            <pc:sldMk cId="730140971" sldId="359"/>
            <ac:spMk id="25" creationId="{FAC7F0F5-76F2-C14E-CE02-E08A050FE926}"/>
          </ac:spMkLst>
        </pc:spChg>
        <pc:spChg chg="mod">
          <ac:chgData name="Shih Min Lin" userId="EZMguJyP4QRPSMfRfjN+Y1sL5Ac+4RMpWotTWDpLLe0=" providerId="None" clId="Web-{E5BCD97C-92AE-4315-AE09-733E0D635E9D}" dt="2025-04-02T15:27:07.752" v="3" actId="1076"/>
          <ac:spMkLst>
            <pc:docMk/>
            <pc:sldMk cId="730140971" sldId="359"/>
            <ac:spMk id="27" creationId="{BD685848-C2C9-7C98-A9E8-7493DE888630}"/>
          </ac:spMkLst>
        </pc:spChg>
      </pc:sldChg>
    </pc:docChg>
  </pc:docChgLst>
  <pc:docChgLst>
    <pc:chgData name="Yao Liu" userId="De98wOxqXTFY8++esdgi1+Besv75b2e3DCsfKbqDwqA=" providerId="None" clId="Web-{3EC1EC17-BF68-4859-BFCE-EB8A40C2E697}"/>
    <pc:docChg chg="addSld modSld modSection">
      <pc:chgData name="Yao Liu" userId="De98wOxqXTFY8++esdgi1+Besv75b2e3DCsfKbqDwqA=" providerId="None" clId="Web-{3EC1EC17-BF68-4859-BFCE-EB8A40C2E697}" dt="2025-03-30T22:26:15.731" v="244" actId="14100"/>
      <pc:docMkLst>
        <pc:docMk/>
      </pc:docMkLst>
      <pc:sldChg chg="addSp delSp modSp">
        <pc:chgData name="Yao Liu" userId="De98wOxqXTFY8++esdgi1+Besv75b2e3DCsfKbqDwqA=" providerId="None" clId="Web-{3EC1EC17-BF68-4859-BFCE-EB8A40C2E697}" dt="2025-03-30T22:09:15.978" v="97"/>
        <pc:sldMkLst>
          <pc:docMk/>
          <pc:sldMk cId="583893953" sldId="259"/>
        </pc:sldMkLst>
        <pc:picChg chg="add del mod">
          <ac:chgData name="Yao Liu" userId="De98wOxqXTFY8++esdgi1+Besv75b2e3DCsfKbqDwqA=" providerId="None" clId="Web-{3EC1EC17-BF68-4859-BFCE-EB8A40C2E697}" dt="2025-03-30T22:09:15.978" v="97"/>
          <ac:picMkLst>
            <pc:docMk/>
            <pc:sldMk cId="583893953" sldId="259"/>
            <ac:picMk id="8" creationId="{ECB5E9C8-AD43-1536-E1E5-CE76EBA85F29}"/>
          </ac:picMkLst>
        </pc:picChg>
      </pc:sldChg>
      <pc:sldChg chg="addSp modSp">
        <pc:chgData name="Yao Liu" userId="De98wOxqXTFY8++esdgi1+Besv75b2e3DCsfKbqDwqA=" providerId="None" clId="Web-{3EC1EC17-BF68-4859-BFCE-EB8A40C2E697}" dt="2025-03-30T22:08:59.322" v="93" actId="1076"/>
        <pc:sldMkLst>
          <pc:docMk/>
          <pc:sldMk cId="1678082126" sldId="314"/>
        </pc:sldMkLst>
        <pc:picChg chg="add mod">
          <ac:chgData name="Yao Liu" userId="De98wOxqXTFY8++esdgi1+Besv75b2e3DCsfKbqDwqA=" providerId="None" clId="Web-{3EC1EC17-BF68-4859-BFCE-EB8A40C2E697}" dt="2025-03-30T22:08:59.322" v="93" actId="1076"/>
          <ac:picMkLst>
            <pc:docMk/>
            <pc:sldMk cId="1678082126" sldId="314"/>
            <ac:picMk id="3" creationId="{C2581BAA-2D0F-19EC-85E7-7707D453BFF2}"/>
          </ac:picMkLst>
        </pc:picChg>
      </pc:sldChg>
      <pc:sldChg chg="addSp delSp modSp new">
        <pc:chgData name="Yao Liu" userId="De98wOxqXTFY8++esdgi1+Besv75b2e3DCsfKbqDwqA=" providerId="None" clId="Web-{3EC1EC17-BF68-4859-BFCE-EB8A40C2E697}" dt="2025-03-30T22:10:05.526" v="101"/>
        <pc:sldMkLst>
          <pc:docMk/>
          <pc:sldMk cId="3779385204" sldId="340"/>
        </pc:sldMkLst>
        <pc:spChg chg="mod">
          <ac:chgData name="Yao Liu" userId="De98wOxqXTFY8++esdgi1+Besv75b2e3DCsfKbqDwqA=" providerId="None" clId="Web-{3EC1EC17-BF68-4859-BFCE-EB8A40C2E697}" dt="2025-03-30T22:06:53.365" v="72" actId="20577"/>
          <ac:spMkLst>
            <pc:docMk/>
            <pc:sldMk cId="3779385204" sldId="340"/>
            <ac:spMk id="2" creationId="{9928C189-A327-0AFF-1E21-79D0096C5683}"/>
          </ac:spMkLst>
        </pc:spChg>
        <pc:spChg chg="del">
          <ac:chgData name="Yao Liu" userId="De98wOxqXTFY8++esdgi1+Besv75b2e3DCsfKbqDwqA=" providerId="None" clId="Web-{3EC1EC17-BF68-4859-BFCE-EB8A40C2E697}" dt="2025-03-30T22:00:14.418" v="42"/>
          <ac:spMkLst>
            <pc:docMk/>
            <pc:sldMk cId="3779385204" sldId="340"/>
            <ac:spMk id="4" creationId="{4FFFE7B8-3405-E771-E2B6-D7E9C90F544C}"/>
          </ac:spMkLst>
        </pc:spChg>
        <pc:spChg chg="add del mod">
          <ac:chgData name="Yao Liu" userId="De98wOxqXTFY8++esdgi1+Besv75b2e3DCsfKbqDwqA=" providerId="None" clId="Web-{3EC1EC17-BF68-4859-BFCE-EB8A40C2E697}" dt="2025-03-30T21:48:53.683" v="4"/>
          <ac:spMkLst>
            <pc:docMk/>
            <pc:sldMk cId="3779385204" sldId="340"/>
            <ac:spMk id="7" creationId="{835C293D-3853-49FD-8C37-E8704D4DA337}"/>
          </ac:spMkLst>
        </pc:spChg>
        <pc:spChg chg="add">
          <ac:chgData name="Yao Liu" userId="De98wOxqXTFY8++esdgi1+Besv75b2e3DCsfKbqDwqA=" providerId="None" clId="Web-{3EC1EC17-BF68-4859-BFCE-EB8A40C2E697}" dt="2025-03-30T21:59:27.839" v="38"/>
          <ac:spMkLst>
            <pc:docMk/>
            <pc:sldMk cId="3779385204" sldId="340"/>
            <ac:spMk id="9" creationId="{8CCB822F-761C-CC27-87F8-029A1489A5EA}"/>
          </ac:spMkLst>
        </pc:spChg>
        <pc:spChg chg="add">
          <ac:chgData name="Yao Liu" userId="De98wOxqXTFY8++esdgi1+Besv75b2e3DCsfKbqDwqA=" providerId="None" clId="Web-{3EC1EC17-BF68-4859-BFCE-EB8A40C2E697}" dt="2025-03-30T21:59:27.839" v="38"/>
          <ac:spMkLst>
            <pc:docMk/>
            <pc:sldMk cId="3779385204" sldId="340"/>
            <ac:spMk id="10" creationId="{FE7B4270-3224-663B-B190-7CE82AB374E6}"/>
          </ac:spMkLst>
        </pc:spChg>
        <pc:spChg chg="add">
          <ac:chgData name="Yao Liu" userId="De98wOxqXTFY8++esdgi1+Besv75b2e3DCsfKbqDwqA=" providerId="None" clId="Web-{3EC1EC17-BF68-4859-BFCE-EB8A40C2E697}" dt="2025-03-30T21:59:27.839" v="38"/>
          <ac:spMkLst>
            <pc:docMk/>
            <pc:sldMk cId="3779385204" sldId="340"/>
            <ac:spMk id="13" creationId="{FC39D6D1-3498-BBA0-CCE7-2FC9D51F910F}"/>
          </ac:spMkLst>
        </pc:spChg>
        <pc:spChg chg="add">
          <ac:chgData name="Yao Liu" userId="De98wOxqXTFY8++esdgi1+Besv75b2e3DCsfKbqDwqA=" providerId="None" clId="Web-{3EC1EC17-BF68-4859-BFCE-EB8A40C2E697}" dt="2025-03-30T21:59:30.917" v="39"/>
          <ac:spMkLst>
            <pc:docMk/>
            <pc:sldMk cId="3779385204" sldId="340"/>
            <ac:spMk id="17" creationId="{32BD9DC1-7DA4-A1A8-13BC-6797708A9FED}"/>
          </ac:spMkLst>
        </pc:spChg>
        <pc:spChg chg="add">
          <ac:chgData name="Yao Liu" userId="De98wOxqXTFY8++esdgi1+Besv75b2e3DCsfKbqDwqA=" providerId="None" clId="Web-{3EC1EC17-BF68-4859-BFCE-EB8A40C2E697}" dt="2025-03-30T21:59:30.917" v="39"/>
          <ac:spMkLst>
            <pc:docMk/>
            <pc:sldMk cId="3779385204" sldId="340"/>
            <ac:spMk id="18" creationId="{AB24E1E4-A61B-DFF5-3EBA-FB37963E733C}"/>
          </ac:spMkLst>
        </pc:spChg>
        <pc:spChg chg="add">
          <ac:chgData name="Yao Liu" userId="De98wOxqXTFY8++esdgi1+Besv75b2e3DCsfKbqDwqA=" providerId="None" clId="Web-{3EC1EC17-BF68-4859-BFCE-EB8A40C2E697}" dt="2025-03-30T21:59:30.917" v="39"/>
          <ac:spMkLst>
            <pc:docMk/>
            <pc:sldMk cId="3779385204" sldId="340"/>
            <ac:spMk id="21" creationId="{91B7278E-9AC7-972D-D51F-C4726E995992}"/>
          </ac:spMkLst>
        </pc:spChg>
        <pc:spChg chg="add">
          <ac:chgData name="Yao Liu" userId="De98wOxqXTFY8++esdgi1+Besv75b2e3DCsfKbqDwqA=" providerId="None" clId="Web-{3EC1EC17-BF68-4859-BFCE-EB8A40C2E697}" dt="2025-03-30T22:00:10.559" v="41"/>
          <ac:spMkLst>
            <pc:docMk/>
            <pc:sldMk cId="3779385204" sldId="340"/>
            <ac:spMk id="25" creationId="{8CCB822F-761C-CC27-87F8-029A1489A5EA}"/>
          </ac:spMkLst>
        </pc:spChg>
        <pc:spChg chg="add">
          <ac:chgData name="Yao Liu" userId="De98wOxqXTFY8++esdgi1+Besv75b2e3DCsfKbqDwqA=" providerId="None" clId="Web-{3EC1EC17-BF68-4859-BFCE-EB8A40C2E697}" dt="2025-03-30T22:00:10.559" v="41"/>
          <ac:spMkLst>
            <pc:docMk/>
            <pc:sldMk cId="3779385204" sldId="340"/>
            <ac:spMk id="27" creationId="{FC39D6D1-3498-BBA0-CCE7-2FC9D51F910F}"/>
          </ac:spMkLst>
        </pc:spChg>
        <pc:spChg chg="add">
          <ac:chgData name="Yao Liu" userId="De98wOxqXTFY8++esdgi1+Besv75b2e3DCsfKbqDwqA=" providerId="None" clId="Web-{3EC1EC17-BF68-4859-BFCE-EB8A40C2E697}" dt="2025-03-30T22:00:15.403" v="43"/>
          <ac:spMkLst>
            <pc:docMk/>
            <pc:sldMk cId="3779385204" sldId="340"/>
            <ac:spMk id="31" creationId="{A2DF2DB1-CD01-8D29-0126-12A730612D7F}"/>
          </ac:spMkLst>
        </pc:spChg>
        <pc:spChg chg="add">
          <ac:chgData name="Yao Liu" userId="De98wOxqXTFY8++esdgi1+Besv75b2e3DCsfKbqDwqA=" providerId="None" clId="Web-{3EC1EC17-BF68-4859-BFCE-EB8A40C2E697}" dt="2025-03-30T22:00:15.403" v="43"/>
          <ac:spMkLst>
            <pc:docMk/>
            <pc:sldMk cId="3779385204" sldId="340"/>
            <ac:spMk id="33" creationId="{BF397ED7-C610-F91A-362F-8E9F73755C20}"/>
          </ac:spMkLst>
        </pc:spChg>
        <pc:spChg chg="add">
          <ac:chgData name="Yao Liu" userId="De98wOxqXTFY8++esdgi1+Besv75b2e3DCsfKbqDwqA=" providerId="None" clId="Web-{3EC1EC17-BF68-4859-BFCE-EB8A40C2E697}" dt="2025-03-30T22:01:55.546" v="49"/>
          <ac:spMkLst>
            <pc:docMk/>
            <pc:sldMk cId="3779385204" sldId="340"/>
            <ac:spMk id="37" creationId="{8CCB822F-761C-CC27-87F8-029A1489A5EA}"/>
          </ac:spMkLst>
        </pc:spChg>
        <pc:spChg chg="add">
          <ac:chgData name="Yao Liu" userId="De98wOxqXTFY8++esdgi1+Besv75b2e3DCsfKbqDwqA=" providerId="None" clId="Web-{3EC1EC17-BF68-4859-BFCE-EB8A40C2E697}" dt="2025-03-30T22:01:57.061" v="50"/>
          <ac:spMkLst>
            <pc:docMk/>
            <pc:sldMk cId="3779385204" sldId="340"/>
            <ac:spMk id="38" creationId="{0E577083-D6F3-25AC-9E27-D88E61816DD7}"/>
          </ac:spMkLst>
        </pc:spChg>
        <pc:spChg chg="add del mod">
          <ac:chgData name="Yao Liu" userId="De98wOxqXTFY8++esdgi1+Besv75b2e3DCsfKbqDwqA=" providerId="None" clId="Web-{3EC1EC17-BF68-4859-BFCE-EB8A40C2E697}" dt="2025-03-30T22:04:36.503" v="58"/>
          <ac:spMkLst>
            <pc:docMk/>
            <pc:sldMk cId="3779385204" sldId="340"/>
            <ac:spMk id="39" creationId="{89FF34C9-713F-CEF3-A0DF-38A4B8BEDED9}"/>
          </ac:spMkLst>
        </pc:spChg>
        <pc:grpChg chg="add">
          <ac:chgData name="Yao Liu" userId="De98wOxqXTFY8++esdgi1+Besv75b2e3DCsfKbqDwqA=" providerId="None" clId="Web-{3EC1EC17-BF68-4859-BFCE-EB8A40C2E697}" dt="2025-03-30T21:59:27.839" v="38"/>
          <ac:grpSpMkLst>
            <pc:docMk/>
            <pc:sldMk cId="3779385204" sldId="340"/>
            <ac:grpSpMk id="8" creationId="{8E2C802D-9017-2B1C-065A-FBF42B648649}"/>
          </ac:grpSpMkLst>
        </pc:grpChg>
        <pc:grpChg chg="add">
          <ac:chgData name="Yao Liu" userId="De98wOxqXTFY8++esdgi1+Besv75b2e3DCsfKbqDwqA=" providerId="None" clId="Web-{3EC1EC17-BF68-4859-BFCE-EB8A40C2E697}" dt="2025-03-30T21:59:30.917" v="39"/>
          <ac:grpSpMkLst>
            <pc:docMk/>
            <pc:sldMk cId="3779385204" sldId="340"/>
            <ac:grpSpMk id="16" creationId="{275C643F-A4DF-F36A-8E49-E0805E744518}"/>
          </ac:grpSpMkLst>
        </pc:grpChg>
        <pc:grpChg chg="add">
          <ac:chgData name="Yao Liu" userId="De98wOxqXTFY8++esdgi1+Besv75b2e3DCsfKbqDwqA=" providerId="None" clId="Web-{3EC1EC17-BF68-4859-BFCE-EB8A40C2E697}" dt="2025-03-30T22:00:10.559" v="41"/>
          <ac:grpSpMkLst>
            <pc:docMk/>
            <pc:sldMk cId="3779385204" sldId="340"/>
            <ac:grpSpMk id="24" creationId="{8E2C802D-9017-2B1C-065A-FBF42B648649}"/>
          </ac:grpSpMkLst>
        </pc:grpChg>
        <pc:grpChg chg="add">
          <ac:chgData name="Yao Liu" userId="De98wOxqXTFY8++esdgi1+Besv75b2e3DCsfKbqDwqA=" providerId="None" clId="Web-{3EC1EC17-BF68-4859-BFCE-EB8A40C2E697}" dt="2025-03-30T22:00:15.403" v="43"/>
          <ac:grpSpMkLst>
            <pc:docMk/>
            <pc:sldMk cId="3779385204" sldId="340"/>
            <ac:grpSpMk id="30" creationId="{C6837EF7-66C8-9851-A7B1-73448E8E63E2}"/>
          </ac:grpSpMkLst>
        </pc:grpChg>
        <pc:picChg chg="add">
          <ac:chgData name="Yao Liu" userId="De98wOxqXTFY8++esdgi1+Besv75b2e3DCsfKbqDwqA=" providerId="None" clId="Web-{3EC1EC17-BF68-4859-BFCE-EB8A40C2E697}" dt="2025-03-30T21:59:27.839" v="38"/>
          <ac:picMkLst>
            <pc:docMk/>
            <pc:sldMk cId="3779385204" sldId="340"/>
            <ac:picMk id="11" creationId="{4C3E4435-5298-229F-59B5-6940E4928EA1}"/>
          </ac:picMkLst>
        </pc:picChg>
        <pc:picChg chg="add">
          <ac:chgData name="Yao Liu" userId="De98wOxqXTFY8++esdgi1+Besv75b2e3DCsfKbqDwqA=" providerId="None" clId="Web-{3EC1EC17-BF68-4859-BFCE-EB8A40C2E697}" dt="2025-03-30T21:59:27.839" v="38"/>
          <ac:picMkLst>
            <pc:docMk/>
            <pc:sldMk cId="3779385204" sldId="340"/>
            <ac:picMk id="12" creationId="{BA36C4F6-62F7-CD42-5CFA-2414BE3CD29F}"/>
          </ac:picMkLst>
        </pc:picChg>
        <pc:picChg chg="add">
          <ac:chgData name="Yao Liu" userId="De98wOxqXTFY8++esdgi1+Besv75b2e3DCsfKbqDwqA=" providerId="None" clId="Web-{3EC1EC17-BF68-4859-BFCE-EB8A40C2E697}" dt="2025-03-30T21:59:27.839" v="38"/>
          <ac:picMkLst>
            <pc:docMk/>
            <pc:sldMk cId="3779385204" sldId="340"/>
            <ac:picMk id="14" creationId="{E53BAB70-3E70-BC6F-E734-F90FBAFBC948}"/>
          </ac:picMkLst>
        </pc:picChg>
        <pc:picChg chg="add">
          <ac:chgData name="Yao Liu" userId="De98wOxqXTFY8++esdgi1+Besv75b2e3DCsfKbqDwqA=" providerId="None" clId="Web-{3EC1EC17-BF68-4859-BFCE-EB8A40C2E697}" dt="2025-03-30T21:59:27.839" v="38"/>
          <ac:picMkLst>
            <pc:docMk/>
            <pc:sldMk cId="3779385204" sldId="340"/>
            <ac:picMk id="15" creationId="{DABE15AA-65F6-C2FF-5359-00773F310C94}"/>
          </ac:picMkLst>
        </pc:picChg>
        <pc:picChg chg="add">
          <ac:chgData name="Yao Liu" userId="De98wOxqXTFY8++esdgi1+Besv75b2e3DCsfKbqDwqA=" providerId="None" clId="Web-{3EC1EC17-BF68-4859-BFCE-EB8A40C2E697}" dt="2025-03-30T21:59:30.917" v="39"/>
          <ac:picMkLst>
            <pc:docMk/>
            <pc:sldMk cId="3779385204" sldId="340"/>
            <ac:picMk id="19" creationId="{EF377796-A215-6AE2-8562-AC74E000FD26}"/>
          </ac:picMkLst>
        </pc:picChg>
        <pc:picChg chg="add">
          <ac:chgData name="Yao Liu" userId="De98wOxqXTFY8++esdgi1+Besv75b2e3DCsfKbqDwqA=" providerId="None" clId="Web-{3EC1EC17-BF68-4859-BFCE-EB8A40C2E697}" dt="2025-03-30T21:59:30.917" v="39"/>
          <ac:picMkLst>
            <pc:docMk/>
            <pc:sldMk cId="3779385204" sldId="340"/>
            <ac:picMk id="20" creationId="{3CB8B4F7-8570-863F-C563-9CF89C3674A0}"/>
          </ac:picMkLst>
        </pc:picChg>
        <pc:picChg chg="add">
          <ac:chgData name="Yao Liu" userId="De98wOxqXTFY8++esdgi1+Besv75b2e3DCsfKbqDwqA=" providerId="None" clId="Web-{3EC1EC17-BF68-4859-BFCE-EB8A40C2E697}" dt="2025-03-30T21:59:30.917" v="39"/>
          <ac:picMkLst>
            <pc:docMk/>
            <pc:sldMk cId="3779385204" sldId="340"/>
            <ac:picMk id="22" creationId="{CC406CD6-114F-18B4-1A14-91C720B12423}"/>
          </ac:picMkLst>
        </pc:picChg>
        <pc:picChg chg="add">
          <ac:chgData name="Yao Liu" userId="De98wOxqXTFY8++esdgi1+Besv75b2e3DCsfKbqDwqA=" providerId="None" clId="Web-{3EC1EC17-BF68-4859-BFCE-EB8A40C2E697}" dt="2025-03-30T21:59:30.917" v="39"/>
          <ac:picMkLst>
            <pc:docMk/>
            <pc:sldMk cId="3779385204" sldId="340"/>
            <ac:picMk id="23" creationId="{3592A3CC-94D8-DDE9-2124-83DF3B5CE964}"/>
          </ac:picMkLst>
        </pc:picChg>
        <pc:picChg chg="add">
          <ac:chgData name="Yao Liu" userId="De98wOxqXTFY8++esdgi1+Besv75b2e3DCsfKbqDwqA=" providerId="None" clId="Web-{3EC1EC17-BF68-4859-BFCE-EB8A40C2E697}" dt="2025-03-30T22:00:10.559" v="41"/>
          <ac:picMkLst>
            <pc:docMk/>
            <pc:sldMk cId="3779385204" sldId="340"/>
            <ac:picMk id="26" creationId="{BA36C4F6-62F7-CD42-5CFA-2414BE3CD29F}"/>
          </ac:picMkLst>
        </pc:picChg>
        <pc:picChg chg="add">
          <ac:chgData name="Yao Liu" userId="De98wOxqXTFY8++esdgi1+Besv75b2e3DCsfKbqDwqA=" providerId="None" clId="Web-{3EC1EC17-BF68-4859-BFCE-EB8A40C2E697}" dt="2025-03-30T22:00:10.559" v="41"/>
          <ac:picMkLst>
            <pc:docMk/>
            <pc:sldMk cId="3779385204" sldId="340"/>
            <ac:picMk id="28" creationId="{E53BAB70-3E70-BC6F-E734-F90FBAFBC948}"/>
          </ac:picMkLst>
        </pc:picChg>
        <pc:picChg chg="add">
          <ac:chgData name="Yao Liu" userId="De98wOxqXTFY8++esdgi1+Besv75b2e3DCsfKbqDwqA=" providerId="None" clId="Web-{3EC1EC17-BF68-4859-BFCE-EB8A40C2E697}" dt="2025-03-30T22:00:10.559" v="41"/>
          <ac:picMkLst>
            <pc:docMk/>
            <pc:sldMk cId="3779385204" sldId="340"/>
            <ac:picMk id="29" creationId="{DABE15AA-65F6-C2FF-5359-00773F310C94}"/>
          </ac:picMkLst>
        </pc:picChg>
        <pc:picChg chg="add">
          <ac:chgData name="Yao Liu" userId="De98wOxqXTFY8++esdgi1+Besv75b2e3DCsfKbqDwqA=" providerId="None" clId="Web-{3EC1EC17-BF68-4859-BFCE-EB8A40C2E697}" dt="2025-03-30T22:00:15.403" v="43"/>
          <ac:picMkLst>
            <pc:docMk/>
            <pc:sldMk cId="3779385204" sldId="340"/>
            <ac:picMk id="32" creationId="{9ACF82F1-F3E0-4B82-7337-F5752B91E035}"/>
          </ac:picMkLst>
        </pc:picChg>
        <pc:picChg chg="add">
          <ac:chgData name="Yao Liu" userId="De98wOxqXTFY8++esdgi1+Besv75b2e3DCsfKbqDwqA=" providerId="None" clId="Web-{3EC1EC17-BF68-4859-BFCE-EB8A40C2E697}" dt="2025-03-30T22:00:15.403" v="43"/>
          <ac:picMkLst>
            <pc:docMk/>
            <pc:sldMk cId="3779385204" sldId="340"/>
            <ac:picMk id="34" creationId="{5E05D534-1471-3335-27B4-5FE321358A6B}"/>
          </ac:picMkLst>
        </pc:picChg>
        <pc:picChg chg="add">
          <ac:chgData name="Yao Liu" userId="De98wOxqXTFY8++esdgi1+Besv75b2e3DCsfKbqDwqA=" providerId="None" clId="Web-{3EC1EC17-BF68-4859-BFCE-EB8A40C2E697}" dt="2025-03-30T22:00:15.403" v="43"/>
          <ac:picMkLst>
            <pc:docMk/>
            <pc:sldMk cId="3779385204" sldId="340"/>
            <ac:picMk id="35" creationId="{5B638DE1-EE9B-2034-F14A-2BA18C3404EB}"/>
          </ac:picMkLst>
        </pc:picChg>
        <pc:picChg chg="add del mod">
          <ac:chgData name="Yao Liu" userId="De98wOxqXTFY8++esdgi1+Besv75b2e3DCsfKbqDwqA=" providerId="None" clId="Web-{3EC1EC17-BF68-4859-BFCE-EB8A40C2E697}" dt="2025-03-30T22:04:36.503" v="59"/>
          <ac:picMkLst>
            <pc:docMk/>
            <pc:sldMk cId="3779385204" sldId="340"/>
            <ac:picMk id="36" creationId="{9B8AC7FD-4E9A-450F-2157-A6FF5A361D72}"/>
          </ac:picMkLst>
        </pc:picChg>
        <pc:picChg chg="add del mod">
          <ac:chgData name="Yao Liu" userId="De98wOxqXTFY8++esdgi1+Besv75b2e3DCsfKbqDwqA=" providerId="None" clId="Web-{3EC1EC17-BF68-4859-BFCE-EB8A40C2E697}" dt="2025-03-30T22:10:05.526" v="101"/>
          <ac:picMkLst>
            <pc:docMk/>
            <pc:sldMk cId="3779385204" sldId="340"/>
            <ac:picMk id="41" creationId="{F96C78CC-3656-2B06-A1FB-CD8B4460449C}"/>
          </ac:picMkLst>
        </pc:picChg>
      </pc:sldChg>
      <pc:sldChg chg="modSp add">
        <pc:chgData name="Yao Liu" userId="De98wOxqXTFY8++esdgi1+Besv75b2e3DCsfKbqDwqA=" providerId="None" clId="Web-{3EC1EC17-BF68-4859-BFCE-EB8A40C2E697}" dt="2025-03-30T22:26:15.731" v="244" actId="14100"/>
        <pc:sldMkLst>
          <pc:docMk/>
          <pc:sldMk cId="3433391391" sldId="342"/>
        </pc:sldMkLst>
        <pc:spChg chg="mod">
          <ac:chgData name="Yao Liu" userId="De98wOxqXTFY8++esdgi1+Besv75b2e3DCsfKbqDwqA=" providerId="None" clId="Web-{3EC1EC17-BF68-4859-BFCE-EB8A40C2E697}" dt="2025-03-30T22:07:12.085" v="82" actId="20577"/>
          <ac:spMkLst>
            <pc:docMk/>
            <pc:sldMk cId="3433391391" sldId="342"/>
            <ac:spMk id="66" creationId="{00000000-0000-0000-0000-000000000000}"/>
          </ac:spMkLst>
        </pc:spChg>
        <pc:spChg chg="mod">
          <ac:chgData name="Yao Liu" userId="De98wOxqXTFY8++esdgi1+Besv75b2e3DCsfKbqDwqA=" providerId="None" clId="Web-{3EC1EC17-BF68-4859-BFCE-EB8A40C2E697}" dt="2025-03-30T22:26:15.731" v="244" actId="14100"/>
          <ac:spMkLst>
            <pc:docMk/>
            <pc:sldMk cId="3433391391" sldId="342"/>
            <ac:spMk id="67" creationId="{00000000-0000-0000-0000-000000000000}"/>
          </ac:spMkLst>
        </pc:spChg>
        <pc:spChg chg="mod">
          <ac:chgData name="Yao Liu" userId="De98wOxqXTFY8++esdgi1+Besv75b2e3DCsfKbqDwqA=" providerId="None" clId="Web-{3EC1EC17-BF68-4859-BFCE-EB8A40C2E697}" dt="2025-03-30T21:53:40.815" v="30" actId="1076"/>
          <ac:spMkLst>
            <pc:docMk/>
            <pc:sldMk cId="3433391391" sldId="342"/>
            <ac:spMk id="68" creationId="{00000000-0000-0000-0000-000000000000}"/>
          </ac:spMkLst>
        </pc:spChg>
        <pc:spChg chg="mod">
          <ac:chgData name="Yao Liu" userId="De98wOxqXTFY8++esdgi1+Besv75b2e3DCsfKbqDwqA=" providerId="None" clId="Web-{3EC1EC17-BF68-4859-BFCE-EB8A40C2E697}" dt="2025-03-30T21:53:45.049" v="31" actId="1076"/>
          <ac:spMkLst>
            <pc:docMk/>
            <pc:sldMk cId="3433391391" sldId="342"/>
            <ac:spMk id="69" creationId="{00000000-0000-0000-0000-000000000000}"/>
          </ac:spMkLst>
        </pc:spChg>
        <pc:spChg chg="mod">
          <ac:chgData name="Yao Liu" userId="De98wOxqXTFY8++esdgi1+Besv75b2e3DCsfKbqDwqA=" providerId="None" clId="Web-{3EC1EC17-BF68-4859-BFCE-EB8A40C2E697}" dt="2025-03-30T21:53:57.268" v="32"/>
          <ac:spMkLst>
            <pc:docMk/>
            <pc:sldMk cId="3433391391" sldId="342"/>
            <ac:spMk id="70" creationId="{00000000-0000-0000-0000-000000000000}"/>
          </ac:spMkLst>
        </pc:spChg>
        <pc:spChg chg="mod">
          <ac:chgData name="Yao Liu" userId="De98wOxqXTFY8++esdgi1+Besv75b2e3DCsfKbqDwqA=" providerId="None" clId="Web-{3EC1EC17-BF68-4859-BFCE-EB8A40C2E697}" dt="2025-03-30T21:53:57.268" v="33"/>
          <ac:spMkLst>
            <pc:docMk/>
            <pc:sldMk cId="3433391391" sldId="342"/>
            <ac:spMk id="71" creationId="{00000000-0000-0000-0000-000000000000}"/>
          </ac:spMkLst>
        </pc:spChg>
        <pc:spChg chg="mod">
          <ac:chgData name="Yao Liu" userId="De98wOxqXTFY8++esdgi1+Besv75b2e3DCsfKbqDwqA=" providerId="None" clId="Web-{3EC1EC17-BF68-4859-BFCE-EB8A40C2E697}" dt="2025-03-30T22:24:37.385" v="238" actId="20577"/>
          <ac:spMkLst>
            <pc:docMk/>
            <pc:sldMk cId="3433391391" sldId="342"/>
            <ac:spMk id="72" creationId="{00000000-0000-0000-0000-000000000000}"/>
          </ac:spMkLst>
        </pc:spChg>
        <pc:spChg chg="mod">
          <ac:chgData name="Yao Liu" userId="De98wOxqXTFY8++esdgi1+Besv75b2e3DCsfKbqDwqA=" providerId="None" clId="Web-{3EC1EC17-BF68-4859-BFCE-EB8A40C2E697}" dt="2025-03-30T21:53:57.268" v="35"/>
          <ac:spMkLst>
            <pc:docMk/>
            <pc:sldMk cId="3433391391" sldId="342"/>
            <ac:spMk id="73" creationId="{00000000-0000-0000-0000-000000000000}"/>
          </ac:spMkLst>
        </pc:spChg>
        <pc:spChg chg="mod">
          <ac:chgData name="Yao Liu" userId="De98wOxqXTFY8++esdgi1+Besv75b2e3DCsfKbqDwqA=" providerId="None" clId="Web-{3EC1EC17-BF68-4859-BFCE-EB8A40C2E697}" dt="2025-03-30T21:53:57.268" v="36"/>
          <ac:spMkLst>
            <pc:docMk/>
            <pc:sldMk cId="3433391391" sldId="342"/>
            <ac:spMk id="74" creationId="{00000000-0000-0000-0000-000000000000}"/>
          </ac:spMkLst>
        </pc:spChg>
        <pc:spChg chg="mod">
          <ac:chgData name="Yao Liu" userId="De98wOxqXTFY8++esdgi1+Besv75b2e3DCsfKbqDwqA=" providerId="None" clId="Web-{3EC1EC17-BF68-4859-BFCE-EB8A40C2E697}" dt="2025-03-30T21:53:57.331" v="37"/>
          <ac:spMkLst>
            <pc:docMk/>
            <pc:sldMk cId="3433391391" sldId="342"/>
            <ac:spMk id="75" creationId="{00000000-0000-0000-0000-000000000000}"/>
          </ac:spMkLst>
        </pc:spChg>
        <pc:spChg chg="mod">
          <ac:chgData name="Yao Liu" userId="De98wOxqXTFY8++esdgi1+Besv75b2e3DCsfKbqDwqA=" providerId="None" clId="Web-{3EC1EC17-BF68-4859-BFCE-EB8A40C2E697}" dt="2025-03-30T21:59:46.652" v="40"/>
          <ac:spMkLst>
            <pc:docMk/>
            <pc:sldMk cId="3433391391" sldId="342"/>
            <ac:spMk id="80" creationId="{00000000-0000-0000-0000-000000000000}"/>
          </ac:spMkLst>
        </pc:spChg>
        <pc:cxnChg chg="mod">
          <ac:chgData name="Yao Liu" userId="De98wOxqXTFY8++esdgi1+Besv75b2e3DCsfKbqDwqA=" providerId="None" clId="Web-{3EC1EC17-BF68-4859-BFCE-EB8A40C2E697}" dt="2025-03-30T22:24:33.056" v="232" actId="14100"/>
          <ac:cxnSpMkLst>
            <pc:docMk/>
            <pc:sldMk cId="3433391391" sldId="342"/>
            <ac:cxnSpMk id="76" creationId="{00000000-0000-0000-0000-000000000000}"/>
          </ac:cxnSpMkLst>
        </pc:cxnChg>
        <pc:cxnChg chg="mod">
          <ac:chgData name="Yao Liu" userId="De98wOxqXTFY8++esdgi1+Besv75b2e3DCsfKbqDwqA=" providerId="None" clId="Web-{3EC1EC17-BF68-4859-BFCE-EB8A40C2E697}" dt="2025-03-30T22:26:11.715" v="242" actId="1076"/>
          <ac:cxnSpMkLst>
            <pc:docMk/>
            <pc:sldMk cId="3433391391" sldId="342"/>
            <ac:cxnSpMk id="78" creationId="{00000000-0000-0000-0000-000000000000}"/>
          </ac:cxnSpMkLst>
        </pc:cxnChg>
        <pc:cxnChg chg="mod">
          <ac:chgData name="Yao Liu" userId="De98wOxqXTFY8++esdgi1+Besv75b2e3DCsfKbqDwqA=" providerId="None" clId="Web-{3EC1EC17-BF68-4859-BFCE-EB8A40C2E697}" dt="2025-03-30T22:26:11.715" v="242" actId="1076"/>
          <ac:cxnSpMkLst>
            <pc:docMk/>
            <pc:sldMk cId="3433391391" sldId="342"/>
            <ac:cxnSpMk id="79" creationId="{00000000-0000-0000-0000-000000000000}"/>
          </ac:cxnSpMkLst>
        </pc:cxnChg>
      </pc:sldChg>
      <pc:sldChg chg="addSp modSp add replId">
        <pc:chgData name="Yao Liu" userId="De98wOxqXTFY8++esdgi1+Besv75b2e3DCsfKbqDwqA=" providerId="None" clId="Web-{3EC1EC17-BF68-4859-BFCE-EB8A40C2E697}" dt="2025-03-30T22:22:33.866" v="223" actId="1076"/>
        <pc:sldMkLst>
          <pc:docMk/>
          <pc:sldMk cId="983447619" sldId="343"/>
        </pc:sldMkLst>
        <pc:spChg chg="mod">
          <ac:chgData name="Yao Liu" userId="De98wOxqXTFY8++esdgi1+Besv75b2e3DCsfKbqDwqA=" providerId="None" clId="Web-{3EC1EC17-BF68-4859-BFCE-EB8A40C2E697}" dt="2025-03-30T22:19:49.592" v="114" actId="20577"/>
          <ac:spMkLst>
            <pc:docMk/>
            <pc:sldMk cId="983447619" sldId="343"/>
            <ac:spMk id="2" creationId="{F2BFE6F3-EB6F-437A-F4DD-6A455C8E197D}"/>
          </ac:spMkLst>
        </pc:spChg>
        <pc:spChg chg="add mod">
          <ac:chgData name="Yao Liu" userId="De98wOxqXTFY8++esdgi1+Besv75b2e3DCsfKbqDwqA=" providerId="None" clId="Web-{3EC1EC17-BF68-4859-BFCE-EB8A40C2E697}" dt="2025-03-30T22:22:32.038" v="222" actId="1076"/>
          <ac:spMkLst>
            <pc:docMk/>
            <pc:sldMk cId="983447619" sldId="343"/>
            <ac:spMk id="4" creationId="{906B7508-875C-741C-11FF-501578ECA390}"/>
          </ac:spMkLst>
        </pc:spChg>
        <pc:picChg chg="add mod">
          <ac:chgData name="Yao Liu" userId="De98wOxqXTFY8++esdgi1+Besv75b2e3DCsfKbqDwqA=" providerId="None" clId="Web-{3EC1EC17-BF68-4859-BFCE-EB8A40C2E697}" dt="2025-03-30T22:22:33.866" v="223" actId="1076"/>
          <ac:picMkLst>
            <pc:docMk/>
            <pc:sldMk cId="983447619" sldId="343"/>
            <ac:picMk id="7" creationId="{CCEA2544-215F-D829-287F-DD4878072A28}"/>
          </ac:picMkLst>
        </pc:picChg>
      </pc:sldChg>
      <pc:sldMasterChg chg="addSldLayout">
        <pc:chgData name="Yao Liu" userId="De98wOxqXTFY8++esdgi1+Besv75b2e3DCsfKbqDwqA=" providerId="None" clId="Web-{3EC1EC17-BF68-4859-BFCE-EB8A40C2E697}" dt="2025-03-30T21:51:41.703" v="5"/>
        <pc:sldMasterMkLst>
          <pc:docMk/>
          <pc:sldMasterMk cId="3595336832" sldId="2147483708"/>
        </pc:sldMasterMkLst>
        <pc:sldLayoutChg chg="add">
          <pc:chgData name="Yao Liu" userId="De98wOxqXTFY8++esdgi1+Besv75b2e3DCsfKbqDwqA=" providerId="None" clId="Web-{3EC1EC17-BF68-4859-BFCE-EB8A40C2E697}" dt="2025-03-30T21:51:41.703" v="5"/>
          <pc:sldLayoutMkLst>
            <pc:docMk/>
            <pc:sldMasterMk cId="3595336832" sldId="2147483708"/>
            <pc:sldLayoutMk cId="2705310875" sldId="2147483726"/>
          </pc:sldLayoutMkLst>
        </pc:sldLayoutChg>
      </pc:sldMasterChg>
    </pc:docChg>
  </pc:docChgLst>
  <pc:docChgLst>
    <pc:chgData name="Ananth Mohan" userId="0+ntHPCRoNBLvPdhBUzfljBEc8fje1ZhpS6eiRuEUeE=" providerId="None" clId="Web-{0AD0CD3B-AE1C-45AE-8D91-5B4427577D30}"/>
    <pc:docChg chg="delSld modSection">
      <pc:chgData name="Ananth Mohan" userId="0+ntHPCRoNBLvPdhBUzfljBEc8fje1ZhpS6eiRuEUeE=" providerId="None" clId="Web-{0AD0CD3B-AE1C-45AE-8D91-5B4427577D30}" dt="2025-03-31T00:09:49.919" v="0"/>
      <pc:docMkLst>
        <pc:docMk/>
      </pc:docMkLst>
      <pc:sldChg chg="del">
        <pc:chgData name="Ananth Mohan" userId="0+ntHPCRoNBLvPdhBUzfljBEc8fje1ZhpS6eiRuEUeE=" providerId="None" clId="Web-{0AD0CD3B-AE1C-45AE-8D91-5B4427577D30}" dt="2025-03-31T00:09:49.919" v="0"/>
        <pc:sldMkLst>
          <pc:docMk/>
          <pc:sldMk cId="983447619" sldId="343"/>
        </pc:sldMkLst>
      </pc:sldChg>
    </pc:docChg>
  </pc:docChgLst>
  <pc:docChgLst>
    <pc:chgData name="Ananth Mohan" userId="0+ntHPCRoNBLvPdhBUzfljBEc8fje1ZhpS6eiRuEUeE=" providerId="None" clId="Web-{25F9090F-63C9-478E-8978-45F4384FAD04}"/>
    <pc:docChg chg="modSld sldOrd modSection">
      <pc:chgData name="Ananth Mohan" userId="0+ntHPCRoNBLvPdhBUzfljBEc8fje1ZhpS6eiRuEUeE=" providerId="None" clId="Web-{25F9090F-63C9-478E-8978-45F4384FAD04}" dt="2025-03-28T00:51:54.645" v="285"/>
      <pc:docMkLst>
        <pc:docMk/>
      </pc:docMkLst>
      <pc:sldChg chg="addSp delSp modSp">
        <pc:chgData name="Ananth Mohan" userId="0+ntHPCRoNBLvPdhBUzfljBEc8fje1ZhpS6eiRuEUeE=" providerId="None" clId="Web-{25F9090F-63C9-478E-8978-45F4384FAD04}" dt="2025-03-28T00:49:30.140" v="267"/>
        <pc:sldMkLst>
          <pc:docMk/>
          <pc:sldMk cId="583893953" sldId="259"/>
        </pc:sldMkLst>
        <pc:spChg chg="add mod">
          <ac:chgData name="Ananth Mohan" userId="0+ntHPCRoNBLvPdhBUzfljBEc8fje1ZhpS6eiRuEUeE=" providerId="None" clId="Web-{25F9090F-63C9-478E-8978-45F4384FAD04}" dt="2025-03-28T00:42:15" v="232" actId="1076"/>
          <ac:spMkLst>
            <pc:docMk/>
            <pc:sldMk cId="583893953" sldId="259"/>
            <ac:spMk id="7" creationId="{9B2C50AA-10B4-BA5B-C25A-D69E23D3AC80}"/>
          </ac:spMkLst>
        </pc:spChg>
        <pc:spChg chg="del mod topLvl">
          <ac:chgData name="Ananth Mohan" userId="0+ntHPCRoNBLvPdhBUzfljBEc8fje1ZhpS6eiRuEUeE=" providerId="None" clId="Web-{25F9090F-63C9-478E-8978-45F4384FAD04}" dt="2025-03-28T00:49:30.140" v="266"/>
          <ac:spMkLst>
            <pc:docMk/>
            <pc:sldMk cId="583893953" sldId="259"/>
            <ac:spMk id="231" creationId="{7344721A-AFBB-95FB-576E-EA993657B340}"/>
          </ac:spMkLst>
        </pc:spChg>
        <pc:spChg chg="del mod topLvl">
          <ac:chgData name="Ananth Mohan" userId="0+ntHPCRoNBLvPdhBUzfljBEc8fje1ZhpS6eiRuEUeE=" providerId="None" clId="Web-{25F9090F-63C9-478E-8978-45F4384FAD04}" dt="2025-03-28T00:49:30.140" v="267"/>
          <ac:spMkLst>
            <pc:docMk/>
            <pc:sldMk cId="583893953" sldId="259"/>
            <ac:spMk id="244" creationId="{005119F6-857B-340D-FC4F-984E7AD12069}"/>
          </ac:spMkLst>
        </pc:spChg>
        <pc:spChg chg="del mod topLvl">
          <ac:chgData name="Ananth Mohan" userId="0+ntHPCRoNBLvPdhBUzfljBEc8fje1ZhpS6eiRuEUeE=" providerId="None" clId="Web-{25F9090F-63C9-478E-8978-45F4384FAD04}" dt="2025-03-28T00:49:26.124" v="262"/>
          <ac:spMkLst>
            <pc:docMk/>
            <pc:sldMk cId="583893953" sldId="259"/>
            <ac:spMk id="262" creationId="{FEA1EEB4-4C32-F999-FD41-FDC4C595ABDB}"/>
          </ac:spMkLst>
        </pc:spChg>
        <pc:spChg chg="del mod topLvl">
          <ac:chgData name="Ananth Mohan" userId="0+ntHPCRoNBLvPdhBUzfljBEc8fje1ZhpS6eiRuEUeE=" providerId="None" clId="Web-{25F9090F-63C9-478E-8978-45F4384FAD04}" dt="2025-03-28T00:49:26.124" v="263"/>
          <ac:spMkLst>
            <pc:docMk/>
            <pc:sldMk cId="583893953" sldId="259"/>
            <ac:spMk id="270" creationId="{A2071FAF-C639-EB94-090B-64AABEA4BCE8}"/>
          </ac:spMkLst>
        </pc:spChg>
        <pc:spChg chg="mod">
          <ac:chgData name="Ananth Mohan" userId="0+ntHPCRoNBLvPdhBUzfljBEc8fje1ZhpS6eiRuEUeE=" providerId="None" clId="Web-{25F9090F-63C9-478E-8978-45F4384FAD04}" dt="2025-03-28T00:36:34.206" v="202" actId="1076"/>
          <ac:spMkLst>
            <pc:docMk/>
            <pc:sldMk cId="583893953" sldId="259"/>
            <ac:spMk id="301" creationId="{14990C59-99EC-3772-7A80-A4C8AA048E12}"/>
          </ac:spMkLst>
        </pc:spChg>
        <pc:grpChg chg="del">
          <ac:chgData name="Ananth Mohan" userId="0+ntHPCRoNBLvPdhBUzfljBEc8fje1ZhpS6eiRuEUeE=" providerId="None" clId="Web-{25F9090F-63C9-478E-8978-45F4384FAD04}" dt="2025-03-28T00:35:41.470" v="180"/>
          <ac:grpSpMkLst>
            <pc:docMk/>
            <pc:sldMk cId="583893953" sldId="259"/>
            <ac:grpSpMk id="226" creationId="{107B109D-5428-15CB-A9B3-7CB4F62F3FBC}"/>
          </ac:grpSpMkLst>
        </pc:grpChg>
        <pc:grpChg chg="del topLvl">
          <ac:chgData name="Ananth Mohan" userId="0+ntHPCRoNBLvPdhBUzfljBEc8fje1ZhpS6eiRuEUeE=" providerId="None" clId="Web-{25F9090F-63C9-478E-8978-45F4384FAD04}" dt="2025-03-28T00:35:58.611" v="182"/>
          <ac:grpSpMkLst>
            <pc:docMk/>
            <pc:sldMk cId="583893953" sldId="259"/>
            <ac:grpSpMk id="227" creationId="{BE7A337F-2036-84FD-DC94-B9BBCA1FED71}"/>
          </ac:grpSpMkLst>
        </pc:grpChg>
        <pc:grpChg chg="del topLvl">
          <ac:chgData name="Ananth Mohan" userId="0+ntHPCRoNBLvPdhBUzfljBEc8fje1ZhpS6eiRuEUeE=" providerId="None" clId="Web-{25F9090F-63C9-478E-8978-45F4384FAD04}" dt="2025-03-28T00:35:58.642" v="183"/>
          <ac:grpSpMkLst>
            <pc:docMk/>
            <pc:sldMk cId="583893953" sldId="259"/>
            <ac:grpSpMk id="228" creationId="{A63A8C59-3791-3D3E-A32D-E5CD0E401DDD}"/>
          </ac:grpSpMkLst>
        </pc:grpChg>
        <pc:grpChg chg="del topLvl">
          <ac:chgData name="Ananth Mohan" userId="0+ntHPCRoNBLvPdhBUzfljBEc8fje1ZhpS6eiRuEUeE=" providerId="None" clId="Web-{25F9090F-63C9-478E-8978-45F4384FAD04}" dt="2025-03-28T00:35:58.580" v="181"/>
          <ac:grpSpMkLst>
            <pc:docMk/>
            <pc:sldMk cId="583893953" sldId="259"/>
            <ac:grpSpMk id="229" creationId="{FF52592A-F741-961D-F573-476B8104AB42}"/>
          </ac:grpSpMkLst>
        </pc:grpChg>
        <pc:grpChg chg="del topLvl">
          <ac:chgData name="Ananth Mohan" userId="0+ntHPCRoNBLvPdhBUzfljBEc8fje1ZhpS6eiRuEUeE=" providerId="None" clId="Web-{25F9090F-63C9-478E-8978-45F4384FAD04}" dt="2025-03-28T00:35:58.674" v="184"/>
          <ac:grpSpMkLst>
            <pc:docMk/>
            <pc:sldMk cId="583893953" sldId="259"/>
            <ac:grpSpMk id="230" creationId="{97AAB045-32F9-ED15-556C-C6038B530BB8}"/>
          </ac:grpSpMkLst>
        </pc:grpChg>
        <pc:grpChg chg="del topLvl">
          <ac:chgData name="Ananth Mohan" userId="0+ntHPCRoNBLvPdhBUzfljBEc8fje1ZhpS6eiRuEUeE=" providerId="None" clId="Web-{25F9090F-63C9-478E-8978-45F4384FAD04}" dt="2025-03-28T00:36:04.783" v="190"/>
          <ac:grpSpMkLst>
            <pc:docMk/>
            <pc:sldMk cId="583893953" sldId="259"/>
            <ac:grpSpMk id="235" creationId="{C97761AE-2800-8248-1E5A-0B2CA0518CCC}"/>
          </ac:grpSpMkLst>
        </pc:grpChg>
        <pc:grpChg chg="del topLvl">
          <ac:chgData name="Ananth Mohan" userId="0+ntHPCRoNBLvPdhBUzfljBEc8fje1ZhpS6eiRuEUeE=" providerId="None" clId="Web-{25F9090F-63C9-478E-8978-45F4384FAD04}" dt="2025-03-28T00:36:04.783" v="191"/>
          <ac:grpSpMkLst>
            <pc:docMk/>
            <pc:sldMk cId="583893953" sldId="259"/>
            <ac:grpSpMk id="248" creationId="{4079AC56-9383-7FC4-789B-5BE5DD646ECE}"/>
          </ac:grpSpMkLst>
        </pc:grpChg>
        <pc:grpChg chg="del topLvl">
          <ac:chgData name="Ananth Mohan" userId="0+ntHPCRoNBLvPdhBUzfljBEc8fje1ZhpS6eiRuEUeE=" providerId="None" clId="Web-{25F9090F-63C9-478E-8978-45F4384FAD04}" dt="2025-03-28T00:36:04.783" v="193"/>
          <ac:grpSpMkLst>
            <pc:docMk/>
            <pc:sldMk cId="583893953" sldId="259"/>
            <ac:grpSpMk id="266" creationId="{531AB520-333E-B2D5-9F8E-12175A728713}"/>
          </ac:grpSpMkLst>
        </pc:grpChg>
        <pc:grpChg chg="del topLvl">
          <ac:chgData name="Ananth Mohan" userId="0+ntHPCRoNBLvPdhBUzfljBEc8fje1ZhpS6eiRuEUeE=" providerId="None" clId="Web-{25F9090F-63C9-478E-8978-45F4384FAD04}" dt="2025-03-28T00:36:04.783" v="195"/>
          <ac:grpSpMkLst>
            <pc:docMk/>
            <pc:sldMk cId="583893953" sldId="259"/>
            <ac:grpSpMk id="274" creationId="{16BB1779-CB41-F278-621E-CE87865027D3}"/>
          </ac:grpSpMkLst>
        </pc:grpChg>
        <pc:picChg chg="add mod">
          <ac:chgData name="Ananth Mohan" userId="0+ntHPCRoNBLvPdhBUzfljBEc8fje1ZhpS6eiRuEUeE=" providerId="None" clId="Web-{25F9090F-63C9-478E-8978-45F4384FAD04}" dt="2025-03-28T00:42:00.249" v="228" actId="1076"/>
          <ac:picMkLst>
            <pc:docMk/>
            <pc:sldMk cId="583893953" sldId="259"/>
            <ac:picMk id="9" creationId="{3F4BCAAC-792F-57DC-D9C5-0A073D212457}"/>
          </ac:picMkLst>
        </pc:picChg>
        <pc:picChg chg="add mod">
          <ac:chgData name="Ananth Mohan" userId="0+ntHPCRoNBLvPdhBUzfljBEc8fje1ZhpS6eiRuEUeE=" providerId="None" clId="Web-{25F9090F-63C9-478E-8978-45F4384FAD04}" dt="2025-03-28T00:41:57.577" v="227" actId="1076"/>
          <ac:picMkLst>
            <pc:docMk/>
            <pc:sldMk cId="583893953" sldId="259"/>
            <ac:picMk id="11" creationId="{171B3CDE-7042-DF98-34B4-9AE3C1485B3D}"/>
          </ac:picMkLst>
        </pc:picChg>
        <pc:picChg chg="add mod">
          <ac:chgData name="Ananth Mohan" userId="0+ntHPCRoNBLvPdhBUzfljBEc8fje1ZhpS6eiRuEUeE=" providerId="None" clId="Web-{25F9090F-63C9-478E-8978-45F4384FAD04}" dt="2025-03-28T00:42:01.921" v="229" actId="1076"/>
          <ac:picMkLst>
            <pc:docMk/>
            <pc:sldMk cId="583893953" sldId="259"/>
            <ac:picMk id="13" creationId="{8FAB750A-0881-37E1-1E18-5159C9C6B411}"/>
          </ac:picMkLst>
        </pc:picChg>
        <pc:picChg chg="add mod">
          <ac:chgData name="Ananth Mohan" userId="0+ntHPCRoNBLvPdhBUzfljBEc8fje1ZhpS6eiRuEUeE=" providerId="None" clId="Web-{25F9090F-63C9-478E-8978-45F4384FAD04}" dt="2025-03-28T00:42:03.484" v="230" actId="1076"/>
          <ac:picMkLst>
            <pc:docMk/>
            <pc:sldMk cId="583893953" sldId="259"/>
            <ac:picMk id="15" creationId="{196C8554-9140-F1AF-CFBB-627C0880EE8B}"/>
          </ac:picMkLst>
        </pc:picChg>
        <pc:picChg chg="add mod">
          <ac:chgData name="Ananth Mohan" userId="0+ntHPCRoNBLvPdhBUzfljBEc8fje1ZhpS6eiRuEUeE=" providerId="None" clId="Web-{25F9090F-63C9-478E-8978-45F4384FAD04}" dt="2025-03-28T00:42:05.655" v="231" actId="1076"/>
          <ac:picMkLst>
            <pc:docMk/>
            <pc:sldMk cId="583893953" sldId="259"/>
            <ac:picMk id="17" creationId="{6709309B-FE60-C127-A684-364BDA9990F4}"/>
          </ac:picMkLst>
        </pc:picChg>
        <pc:picChg chg="add del mod">
          <ac:chgData name="Ananth Mohan" userId="0+ntHPCRoNBLvPdhBUzfljBEc8fje1ZhpS6eiRuEUeE=" providerId="None" clId="Web-{25F9090F-63C9-478E-8978-45F4384FAD04}" dt="2025-03-28T00:49:26.124" v="261"/>
          <ac:picMkLst>
            <pc:docMk/>
            <pc:sldMk cId="583893953" sldId="259"/>
            <ac:picMk id="18" creationId="{2D94B788-8CF5-40A1-DC2D-DAB53B94896A}"/>
          </ac:picMkLst>
        </pc:picChg>
        <pc:picChg chg="add del mod">
          <ac:chgData name="Ananth Mohan" userId="0+ntHPCRoNBLvPdhBUzfljBEc8fje1ZhpS6eiRuEUeE=" providerId="None" clId="Web-{25F9090F-63C9-478E-8978-45F4384FAD04}" dt="2025-03-28T00:49:26.109" v="260"/>
          <ac:picMkLst>
            <pc:docMk/>
            <pc:sldMk cId="583893953" sldId="259"/>
            <ac:picMk id="19" creationId="{969B197C-041D-9A47-8DE6-F9317248AC9F}"/>
          </ac:picMkLst>
        </pc:picChg>
        <pc:picChg chg="add del mod">
          <ac:chgData name="Ananth Mohan" userId="0+ntHPCRoNBLvPdhBUzfljBEc8fje1ZhpS6eiRuEUeE=" providerId="None" clId="Web-{25F9090F-63C9-478E-8978-45F4384FAD04}" dt="2025-03-28T00:49:30.140" v="265"/>
          <ac:picMkLst>
            <pc:docMk/>
            <pc:sldMk cId="583893953" sldId="259"/>
            <ac:picMk id="20" creationId="{5A3F276B-3933-5B7C-30B9-99368B23288E}"/>
          </ac:picMkLst>
        </pc:picChg>
        <pc:picChg chg="add del mod">
          <ac:chgData name="Ananth Mohan" userId="0+ntHPCRoNBLvPdhBUzfljBEc8fje1ZhpS6eiRuEUeE=" providerId="None" clId="Web-{25F9090F-63C9-478E-8978-45F4384FAD04}" dt="2025-03-28T00:49:30.140" v="264"/>
          <ac:picMkLst>
            <pc:docMk/>
            <pc:sldMk cId="583893953" sldId="259"/>
            <ac:picMk id="21" creationId="{99C9EE87-4112-3346-4751-AF49E23E5306}"/>
          </ac:picMkLst>
        </pc:picChg>
        <pc:picChg chg="del">
          <ac:chgData name="Ananth Mohan" userId="0+ntHPCRoNBLvPdhBUzfljBEc8fje1ZhpS6eiRuEUeE=" providerId="None" clId="Web-{25F9090F-63C9-478E-8978-45F4384FAD04}" dt="2025-03-28T00:36:04.783" v="188"/>
          <ac:picMkLst>
            <pc:docMk/>
            <pc:sldMk cId="583893953" sldId="259"/>
            <ac:picMk id="291" creationId="{4878A530-0925-624D-8C72-87E777522267}"/>
          </ac:picMkLst>
        </pc:picChg>
        <pc:picChg chg="del">
          <ac:chgData name="Ananth Mohan" userId="0+ntHPCRoNBLvPdhBUzfljBEc8fje1ZhpS6eiRuEUeE=" providerId="None" clId="Web-{25F9090F-63C9-478E-8978-45F4384FAD04}" dt="2025-03-28T00:36:04.783" v="187"/>
          <ac:picMkLst>
            <pc:docMk/>
            <pc:sldMk cId="583893953" sldId="259"/>
            <ac:picMk id="295" creationId="{D884823F-EF0E-C4C8-20B7-3312D9A9182B}"/>
          </ac:picMkLst>
        </pc:picChg>
        <pc:picChg chg="del">
          <ac:chgData name="Ananth Mohan" userId="0+ntHPCRoNBLvPdhBUzfljBEc8fje1ZhpS6eiRuEUeE=" providerId="None" clId="Web-{25F9090F-63C9-478E-8978-45F4384FAD04}" dt="2025-03-28T00:36:04.768" v="186"/>
          <ac:picMkLst>
            <pc:docMk/>
            <pc:sldMk cId="583893953" sldId="259"/>
            <ac:picMk id="298" creationId="{AB58EA72-C115-F5DD-4283-57173FF7E086}"/>
          </ac:picMkLst>
        </pc:picChg>
        <pc:picChg chg="del">
          <ac:chgData name="Ananth Mohan" userId="0+ntHPCRoNBLvPdhBUzfljBEc8fje1ZhpS6eiRuEUeE=" providerId="None" clId="Web-{25F9090F-63C9-478E-8978-45F4384FAD04}" dt="2025-03-28T00:36:04.768" v="185"/>
          <ac:picMkLst>
            <pc:docMk/>
            <pc:sldMk cId="583893953" sldId="259"/>
            <ac:picMk id="300" creationId="{16904E0F-1C78-0515-03F4-ACEE785E983C}"/>
          </ac:picMkLst>
        </pc:picChg>
        <pc:cxnChg chg="del mod topLvl">
          <ac:chgData name="Ananth Mohan" userId="0+ntHPCRoNBLvPdhBUzfljBEc8fje1ZhpS6eiRuEUeE=" providerId="None" clId="Web-{25F9090F-63C9-478E-8978-45F4384FAD04}" dt="2025-03-28T00:36:04.783" v="192"/>
          <ac:cxnSpMkLst>
            <pc:docMk/>
            <pc:sldMk cId="583893953" sldId="259"/>
            <ac:cxnSpMk id="246" creationId="{7A1174A1-4E99-4EC9-804E-A039DA5B0F03}"/>
          </ac:cxnSpMkLst>
        </pc:cxnChg>
        <pc:cxnChg chg="del mod topLvl">
          <ac:chgData name="Ananth Mohan" userId="0+ntHPCRoNBLvPdhBUzfljBEc8fje1ZhpS6eiRuEUeE=" providerId="None" clId="Web-{25F9090F-63C9-478E-8978-45F4384FAD04}" dt="2025-03-28T00:36:04.783" v="194"/>
          <ac:cxnSpMkLst>
            <pc:docMk/>
            <pc:sldMk cId="583893953" sldId="259"/>
            <ac:cxnSpMk id="264" creationId="{2D40526F-ED90-0172-68D2-DAF3BCEFB078}"/>
          </ac:cxnSpMkLst>
        </pc:cxnChg>
        <pc:cxnChg chg="del mod topLvl">
          <ac:chgData name="Ananth Mohan" userId="0+ntHPCRoNBLvPdhBUzfljBEc8fje1ZhpS6eiRuEUeE=" providerId="None" clId="Web-{25F9090F-63C9-478E-8978-45F4384FAD04}" dt="2025-03-28T00:36:06.596" v="196"/>
          <ac:cxnSpMkLst>
            <pc:docMk/>
            <pc:sldMk cId="583893953" sldId="259"/>
            <ac:cxnSpMk id="272" creationId="{498BE6E7-9AA0-3CE6-5416-308681AE8AEC}"/>
          </ac:cxnSpMkLst>
        </pc:cxnChg>
        <pc:cxnChg chg="del">
          <ac:chgData name="Ananth Mohan" userId="0+ntHPCRoNBLvPdhBUzfljBEc8fje1ZhpS6eiRuEUeE=" providerId="None" clId="Web-{25F9090F-63C9-478E-8978-45F4384FAD04}" dt="2025-03-28T00:36:04.783" v="189"/>
          <ac:cxnSpMkLst>
            <pc:docMk/>
            <pc:sldMk cId="583893953" sldId="259"/>
            <ac:cxnSpMk id="287" creationId="{96FC9AD9-A59F-F770-C18E-89AC4BC214C5}"/>
          </ac:cxnSpMkLst>
        </pc:cxnChg>
      </pc:sldChg>
      <pc:sldChg chg="ord">
        <pc:chgData name="Ananth Mohan" userId="0+ntHPCRoNBLvPdhBUzfljBEc8fje1ZhpS6eiRuEUeE=" providerId="None" clId="Web-{25F9090F-63C9-478E-8978-45F4384FAD04}" dt="2025-03-28T00:50:18.798" v="271"/>
        <pc:sldMkLst>
          <pc:docMk/>
          <pc:sldMk cId="1197988787" sldId="260"/>
        </pc:sldMkLst>
      </pc:sldChg>
      <pc:sldChg chg="ord">
        <pc:chgData name="Ananth Mohan" userId="0+ntHPCRoNBLvPdhBUzfljBEc8fje1ZhpS6eiRuEUeE=" providerId="None" clId="Web-{25F9090F-63C9-478E-8978-45F4384FAD04}" dt="2025-03-28T00:50:18.798" v="270"/>
        <pc:sldMkLst>
          <pc:docMk/>
          <pc:sldMk cId="3573305059" sldId="261"/>
        </pc:sldMkLst>
      </pc:sldChg>
      <pc:sldChg chg="ord">
        <pc:chgData name="Ananth Mohan" userId="0+ntHPCRoNBLvPdhBUzfljBEc8fje1ZhpS6eiRuEUeE=" providerId="None" clId="Web-{25F9090F-63C9-478E-8978-45F4384FAD04}" dt="2025-03-28T00:50:18.798" v="269"/>
        <pc:sldMkLst>
          <pc:docMk/>
          <pc:sldMk cId="3774185422" sldId="303"/>
        </pc:sldMkLst>
      </pc:sldChg>
      <pc:sldChg chg="ord">
        <pc:chgData name="Ananth Mohan" userId="0+ntHPCRoNBLvPdhBUzfljBEc8fje1ZhpS6eiRuEUeE=" providerId="None" clId="Web-{25F9090F-63C9-478E-8978-45F4384FAD04}" dt="2025-03-28T00:45:50.726" v="257"/>
        <pc:sldMkLst>
          <pc:docMk/>
          <pc:sldMk cId="4104319456" sldId="313"/>
        </pc:sldMkLst>
      </pc:sldChg>
      <pc:sldChg chg="modSp ord">
        <pc:chgData name="Ananth Mohan" userId="0+ntHPCRoNBLvPdhBUzfljBEc8fje1ZhpS6eiRuEUeE=" providerId="None" clId="Web-{25F9090F-63C9-478E-8978-45F4384FAD04}" dt="2025-03-28T00:50:08.219" v="268"/>
        <pc:sldMkLst>
          <pc:docMk/>
          <pc:sldMk cId="1678082126" sldId="314"/>
        </pc:sldMkLst>
        <pc:spChg chg="mod">
          <ac:chgData name="Ananth Mohan" userId="0+ntHPCRoNBLvPdhBUzfljBEc8fje1ZhpS6eiRuEUeE=" providerId="None" clId="Web-{25F9090F-63C9-478E-8978-45F4384FAD04}" dt="2025-03-28T00:15:42.605" v="15" actId="20577"/>
          <ac:spMkLst>
            <pc:docMk/>
            <pc:sldMk cId="1678082126" sldId="314"/>
            <ac:spMk id="15" creationId="{49C74549-3C68-F281-4936-321BB39E0AAA}"/>
          </ac:spMkLst>
        </pc:spChg>
        <pc:spChg chg="mod">
          <ac:chgData name="Ananth Mohan" userId="0+ntHPCRoNBLvPdhBUzfljBEc8fje1ZhpS6eiRuEUeE=" providerId="None" clId="Web-{25F9090F-63C9-478E-8978-45F4384FAD04}" dt="2025-03-28T00:26:54.635" v="70" actId="20577"/>
          <ac:spMkLst>
            <pc:docMk/>
            <pc:sldMk cId="1678082126" sldId="314"/>
            <ac:spMk id="16" creationId="{CB30A098-AF97-EE89-117F-E7209EA65DD3}"/>
          </ac:spMkLst>
        </pc:spChg>
        <pc:spChg chg="mod">
          <ac:chgData name="Ananth Mohan" userId="0+ntHPCRoNBLvPdhBUzfljBEc8fje1ZhpS6eiRuEUeE=" providerId="None" clId="Web-{25F9090F-63C9-478E-8978-45F4384FAD04}" dt="2025-03-28T00:34:10.732" v="177" actId="1076"/>
          <ac:spMkLst>
            <pc:docMk/>
            <pc:sldMk cId="1678082126" sldId="314"/>
            <ac:spMk id="17" creationId="{A329EF8E-0D3B-6DC1-B5C0-4C3ED59840F9}"/>
          </ac:spMkLst>
        </pc:spChg>
        <pc:spChg chg="mod">
          <ac:chgData name="Ananth Mohan" userId="0+ntHPCRoNBLvPdhBUzfljBEc8fje1ZhpS6eiRuEUeE=" providerId="None" clId="Web-{25F9090F-63C9-478E-8978-45F4384FAD04}" dt="2025-03-28T00:34:10.748" v="178" actId="1076"/>
          <ac:spMkLst>
            <pc:docMk/>
            <pc:sldMk cId="1678082126" sldId="314"/>
            <ac:spMk id="18" creationId="{299A4907-64AA-138A-DD55-E9872A23C73F}"/>
          </ac:spMkLst>
        </pc:spChg>
      </pc:sldChg>
      <pc:sldChg chg="addSp modSp ord">
        <pc:chgData name="Ananth Mohan" userId="0+ntHPCRoNBLvPdhBUzfljBEc8fje1ZhpS6eiRuEUeE=" providerId="None" clId="Web-{25F9090F-63C9-478E-8978-45F4384FAD04}" dt="2025-03-28T00:45:59.383" v="259"/>
        <pc:sldMkLst>
          <pc:docMk/>
          <pc:sldMk cId="176403920" sldId="315"/>
        </pc:sldMkLst>
        <pc:spChg chg="add mod">
          <ac:chgData name="Ananth Mohan" userId="0+ntHPCRoNBLvPdhBUzfljBEc8fje1ZhpS6eiRuEUeE=" providerId="None" clId="Web-{25F9090F-63C9-478E-8978-45F4384FAD04}" dt="2025-03-28T00:32:53.448" v="172" actId="1076"/>
          <ac:spMkLst>
            <pc:docMk/>
            <pc:sldMk cId="176403920" sldId="315"/>
            <ac:spMk id="7" creationId="{BDD4CC5B-7BFD-66CA-26DD-568AE21C70A6}"/>
          </ac:spMkLst>
        </pc:spChg>
        <pc:spChg chg="add mod">
          <ac:chgData name="Ananth Mohan" userId="0+ntHPCRoNBLvPdhBUzfljBEc8fje1ZhpS6eiRuEUeE=" providerId="None" clId="Web-{25F9090F-63C9-478E-8978-45F4384FAD04}" dt="2025-03-28T00:32:53.495" v="173" actId="1076"/>
          <ac:spMkLst>
            <pc:docMk/>
            <pc:sldMk cId="176403920" sldId="315"/>
            <ac:spMk id="8" creationId="{0D063DFA-A761-F962-8D7D-7E4BA2861997}"/>
          </ac:spMkLst>
        </pc:spChg>
        <pc:spChg chg="add mod">
          <ac:chgData name="Ananth Mohan" userId="0+ntHPCRoNBLvPdhBUzfljBEc8fje1ZhpS6eiRuEUeE=" providerId="None" clId="Web-{25F9090F-63C9-478E-8978-45F4384FAD04}" dt="2025-03-28T00:32:46.308" v="171" actId="1076"/>
          <ac:spMkLst>
            <pc:docMk/>
            <pc:sldMk cId="176403920" sldId="315"/>
            <ac:spMk id="10" creationId="{08DDF36C-1C70-CAFE-002B-919CCAD1DCD3}"/>
          </ac:spMkLst>
        </pc:spChg>
        <pc:graphicFrameChg chg="mod modGraphic">
          <ac:chgData name="Ananth Mohan" userId="0+ntHPCRoNBLvPdhBUzfljBEc8fje1ZhpS6eiRuEUeE=" providerId="None" clId="Web-{25F9090F-63C9-478E-8978-45F4384FAD04}" dt="2025-03-28T00:31:31.582" v="156"/>
          <ac:graphicFrameMkLst>
            <pc:docMk/>
            <pc:sldMk cId="176403920" sldId="315"/>
            <ac:graphicFrameMk id="12" creationId="{1BE06981-79EA-3B2F-6571-811EDCD78B80}"/>
          </ac:graphicFrameMkLst>
        </pc:graphicFrameChg>
        <pc:picChg chg="add mod">
          <ac:chgData name="Ananth Mohan" userId="0+ntHPCRoNBLvPdhBUzfljBEc8fje1ZhpS6eiRuEUeE=" providerId="None" clId="Web-{25F9090F-63C9-478E-8978-45F4384FAD04}" dt="2025-03-28T00:32:26.479" v="164" actId="1076"/>
          <ac:picMkLst>
            <pc:docMk/>
            <pc:sldMk cId="176403920" sldId="315"/>
            <ac:picMk id="3" creationId="{0DD743D0-3A35-84E3-C3A0-80075EFC09A5}"/>
          </ac:picMkLst>
        </pc:picChg>
        <pc:picChg chg="add mod">
          <ac:chgData name="Ananth Mohan" userId="0+ntHPCRoNBLvPdhBUzfljBEc8fje1ZhpS6eiRuEUeE=" providerId="None" clId="Web-{25F9090F-63C9-478E-8978-45F4384FAD04}" dt="2025-03-28T00:31:56.884" v="157" actId="1076"/>
          <ac:picMkLst>
            <pc:docMk/>
            <pc:sldMk cId="176403920" sldId="315"/>
            <ac:picMk id="4" creationId="{52970471-6C34-FA4C-7E45-E6F91BF34416}"/>
          </ac:picMkLst>
        </pc:picChg>
        <pc:picChg chg="add mod">
          <ac:chgData name="Ananth Mohan" userId="0+ntHPCRoNBLvPdhBUzfljBEc8fje1ZhpS6eiRuEUeE=" providerId="None" clId="Web-{25F9090F-63C9-478E-8978-45F4384FAD04}" dt="2025-03-28T00:32:26.526" v="165" actId="1076"/>
          <ac:picMkLst>
            <pc:docMk/>
            <pc:sldMk cId="176403920" sldId="315"/>
            <ac:picMk id="9" creationId="{7591BE4A-A52B-516F-A8B2-9F7A72D68E34}"/>
          </ac:picMkLst>
        </pc:picChg>
      </pc:sldChg>
      <pc:sldChg chg="modSp ord">
        <pc:chgData name="Ananth Mohan" userId="0+ntHPCRoNBLvPdhBUzfljBEc8fje1ZhpS6eiRuEUeE=" providerId="None" clId="Web-{25F9090F-63C9-478E-8978-45F4384FAD04}" dt="2025-03-28T00:51:49.598" v="284"/>
        <pc:sldMkLst>
          <pc:docMk/>
          <pc:sldMk cId="2200141053" sldId="320"/>
        </pc:sldMkLst>
        <pc:spChg chg="mod">
          <ac:chgData name="Ananth Mohan" userId="0+ntHPCRoNBLvPdhBUzfljBEc8fje1ZhpS6eiRuEUeE=" providerId="None" clId="Web-{25F9090F-63C9-478E-8978-45F4384FAD04}" dt="2025-03-28T00:51:26.816" v="282" actId="20577"/>
          <ac:spMkLst>
            <pc:docMk/>
            <pc:sldMk cId="2200141053" sldId="320"/>
            <ac:spMk id="2" creationId="{2923DC98-AB99-969D-A63B-B2D01A0D747D}"/>
          </ac:spMkLst>
        </pc:spChg>
      </pc:sldChg>
      <pc:sldChg chg="ord">
        <pc:chgData name="Ananth Mohan" userId="0+ntHPCRoNBLvPdhBUzfljBEc8fje1ZhpS6eiRuEUeE=" providerId="None" clId="Web-{25F9090F-63C9-478E-8978-45F4384FAD04}" dt="2025-03-28T00:51:49.598" v="283"/>
        <pc:sldMkLst>
          <pc:docMk/>
          <pc:sldMk cId="3592011414" sldId="321"/>
        </pc:sldMkLst>
      </pc:sldChg>
      <pc:sldChg chg="ord">
        <pc:chgData name="Ananth Mohan" userId="0+ntHPCRoNBLvPdhBUzfljBEc8fje1ZhpS6eiRuEUeE=" providerId="None" clId="Web-{25F9090F-63C9-478E-8978-45F4384FAD04}" dt="2025-03-28T00:51:54.645" v="285"/>
        <pc:sldMkLst>
          <pc:docMk/>
          <pc:sldMk cId="1814368766" sldId="324"/>
        </pc:sldMkLst>
      </pc:sldChg>
    </pc:docChg>
  </pc:docChgLst>
  <pc:docChgLst>
    <pc:chgData name="Ananth Mohan" userId="0+ntHPCRoNBLvPdhBUzfljBEc8fje1ZhpS6eiRuEUeE=" providerId="None" clId="Web-{03DDB891-13A2-4FAD-902E-91213E4C055C}"/>
    <pc:docChg chg="modSld sldOrd modSection">
      <pc:chgData name="Ananth Mohan" userId="0+ntHPCRoNBLvPdhBUzfljBEc8fje1ZhpS6eiRuEUeE=" providerId="None" clId="Web-{03DDB891-13A2-4FAD-902E-91213E4C055C}" dt="2025-04-02T03:04:04.334" v="303" actId="20577"/>
      <pc:docMkLst>
        <pc:docMk/>
      </pc:docMkLst>
      <pc:sldChg chg="ord">
        <pc:chgData name="Ananth Mohan" userId="0+ntHPCRoNBLvPdhBUzfljBEc8fje1ZhpS6eiRuEUeE=" providerId="None" clId="Web-{03DDB891-13A2-4FAD-902E-91213E4C055C}" dt="2025-04-02T02:50:20.612" v="66"/>
        <pc:sldMkLst>
          <pc:docMk/>
          <pc:sldMk cId="691607026" sldId="344"/>
        </pc:sldMkLst>
      </pc:sldChg>
      <pc:sldChg chg="ord">
        <pc:chgData name="Ananth Mohan" userId="0+ntHPCRoNBLvPdhBUzfljBEc8fje1ZhpS6eiRuEUeE=" providerId="None" clId="Web-{03DDB891-13A2-4FAD-902E-91213E4C055C}" dt="2025-04-02T02:50:20.612" v="68"/>
        <pc:sldMkLst>
          <pc:docMk/>
          <pc:sldMk cId="943344073" sldId="346"/>
        </pc:sldMkLst>
      </pc:sldChg>
      <pc:sldChg chg="addSp delSp modSp">
        <pc:chgData name="Ananth Mohan" userId="0+ntHPCRoNBLvPdhBUzfljBEc8fje1ZhpS6eiRuEUeE=" providerId="None" clId="Web-{03DDB891-13A2-4FAD-902E-91213E4C055C}" dt="2025-04-02T03:00:39.660" v="212" actId="1076"/>
        <pc:sldMkLst>
          <pc:docMk/>
          <pc:sldMk cId="3601758579" sldId="354"/>
        </pc:sldMkLst>
        <pc:spChg chg="mod">
          <ac:chgData name="Ananth Mohan" userId="0+ntHPCRoNBLvPdhBUzfljBEc8fje1ZhpS6eiRuEUeE=" providerId="None" clId="Web-{03DDB891-13A2-4FAD-902E-91213E4C055C}" dt="2025-04-02T03:00:39.613" v="207" actId="1076"/>
          <ac:spMkLst>
            <pc:docMk/>
            <pc:sldMk cId="3601758579" sldId="354"/>
            <ac:spMk id="3" creationId="{7F1BBF67-5853-C83C-B4D1-8B44AF9D422C}"/>
          </ac:spMkLst>
        </pc:spChg>
        <pc:spChg chg="mod topLvl">
          <ac:chgData name="Ananth Mohan" userId="0+ntHPCRoNBLvPdhBUzfljBEc8fje1ZhpS6eiRuEUeE=" providerId="None" clId="Web-{03DDB891-13A2-4FAD-902E-91213E4C055C}" dt="2025-04-02T03:00:39.598" v="206" actId="1076"/>
          <ac:spMkLst>
            <pc:docMk/>
            <pc:sldMk cId="3601758579" sldId="354"/>
            <ac:spMk id="4" creationId="{FEA5BE52-3BB0-162E-BED6-3FAF2191CBA9}"/>
          </ac:spMkLst>
        </pc:spChg>
        <pc:spChg chg="del mod">
          <ac:chgData name="Ananth Mohan" userId="0+ntHPCRoNBLvPdhBUzfljBEc8fje1ZhpS6eiRuEUeE=" providerId="None" clId="Web-{03DDB891-13A2-4FAD-902E-91213E4C055C}" dt="2025-04-02T02:56:21.472" v="143"/>
          <ac:spMkLst>
            <pc:docMk/>
            <pc:sldMk cId="3601758579" sldId="354"/>
            <ac:spMk id="7" creationId="{C9F3C581-5695-CCED-D12B-85729CAA4984}"/>
          </ac:spMkLst>
        </pc:spChg>
        <pc:spChg chg="del">
          <ac:chgData name="Ananth Mohan" userId="0+ntHPCRoNBLvPdhBUzfljBEc8fje1ZhpS6eiRuEUeE=" providerId="None" clId="Web-{03DDB891-13A2-4FAD-902E-91213E4C055C}" dt="2025-04-02T02:56:56.035" v="150"/>
          <ac:spMkLst>
            <pc:docMk/>
            <pc:sldMk cId="3601758579" sldId="354"/>
            <ac:spMk id="8" creationId="{7DA3A881-9C4E-305E-D61D-1F5E644B997A}"/>
          </ac:spMkLst>
        </pc:spChg>
        <pc:spChg chg="mod topLvl">
          <ac:chgData name="Ananth Mohan" userId="0+ntHPCRoNBLvPdhBUzfljBEc8fje1ZhpS6eiRuEUeE=" providerId="None" clId="Web-{03DDB891-13A2-4FAD-902E-91213E4C055C}" dt="2025-04-02T03:00:39.520" v="198" actId="1076"/>
          <ac:spMkLst>
            <pc:docMk/>
            <pc:sldMk cId="3601758579" sldId="354"/>
            <ac:spMk id="9" creationId="{D1B16E9E-C011-13F8-4FAA-F3E98C60E7F8}"/>
          </ac:spMkLst>
        </pc:spChg>
        <pc:spChg chg="mod topLvl">
          <ac:chgData name="Ananth Mohan" userId="0+ntHPCRoNBLvPdhBUzfljBEc8fje1ZhpS6eiRuEUeE=" providerId="None" clId="Web-{03DDB891-13A2-4FAD-902E-91213E4C055C}" dt="2025-04-02T03:00:39.520" v="199" actId="1076"/>
          <ac:spMkLst>
            <pc:docMk/>
            <pc:sldMk cId="3601758579" sldId="354"/>
            <ac:spMk id="10" creationId="{69977C65-C9F4-8ADA-B5E2-B2C4229BE98A}"/>
          </ac:spMkLst>
        </pc:spChg>
        <pc:spChg chg="mod topLvl">
          <ac:chgData name="Ananth Mohan" userId="0+ntHPCRoNBLvPdhBUzfljBEc8fje1ZhpS6eiRuEUeE=" providerId="None" clId="Web-{03DDB891-13A2-4FAD-902E-91213E4C055C}" dt="2025-04-02T03:00:39.535" v="200" actId="1076"/>
          <ac:spMkLst>
            <pc:docMk/>
            <pc:sldMk cId="3601758579" sldId="354"/>
            <ac:spMk id="11" creationId="{C2EEDA03-BFD6-E931-7DE4-896DC1E56D18}"/>
          </ac:spMkLst>
        </pc:spChg>
        <pc:spChg chg="mod topLvl">
          <ac:chgData name="Ananth Mohan" userId="0+ntHPCRoNBLvPdhBUzfljBEc8fje1ZhpS6eiRuEUeE=" providerId="None" clId="Web-{03DDB891-13A2-4FAD-902E-91213E4C055C}" dt="2025-04-02T03:00:39.629" v="208" actId="1076"/>
          <ac:spMkLst>
            <pc:docMk/>
            <pc:sldMk cId="3601758579" sldId="354"/>
            <ac:spMk id="16" creationId="{AF49241C-B8E7-992B-F954-8FD9CB8D19D6}"/>
          </ac:spMkLst>
        </pc:spChg>
        <pc:spChg chg="mod topLvl">
          <ac:chgData name="Ananth Mohan" userId="0+ntHPCRoNBLvPdhBUzfljBEc8fje1ZhpS6eiRuEUeE=" providerId="None" clId="Web-{03DDB891-13A2-4FAD-902E-91213E4C055C}" dt="2025-04-02T03:00:39.551" v="201" actId="1076"/>
          <ac:spMkLst>
            <pc:docMk/>
            <pc:sldMk cId="3601758579" sldId="354"/>
            <ac:spMk id="17" creationId="{921013FD-1E40-8C87-08D7-FC7B91752256}"/>
          </ac:spMkLst>
        </pc:spChg>
        <pc:spChg chg="mod topLvl">
          <ac:chgData name="Ananth Mohan" userId="0+ntHPCRoNBLvPdhBUzfljBEc8fje1ZhpS6eiRuEUeE=" providerId="None" clId="Web-{03DDB891-13A2-4FAD-902E-91213E4C055C}" dt="2025-04-02T03:00:39.629" v="209" actId="1076"/>
          <ac:spMkLst>
            <pc:docMk/>
            <pc:sldMk cId="3601758579" sldId="354"/>
            <ac:spMk id="18" creationId="{898EC371-8A50-E249-6D0B-864A9D9E93D1}"/>
          </ac:spMkLst>
        </pc:spChg>
        <pc:spChg chg="mod topLvl">
          <ac:chgData name="Ananth Mohan" userId="0+ntHPCRoNBLvPdhBUzfljBEc8fje1ZhpS6eiRuEUeE=" providerId="None" clId="Web-{03DDB891-13A2-4FAD-902E-91213E4C055C}" dt="2025-04-02T03:00:39.551" v="202" actId="1076"/>
          <ac:spMkLst>
            <pc:docMk/>
            <pc:sldMk cId="3601758579" sldId="354"/>
            <ac:spMk id="20" creationId="{B650E1C7-FFC7-5C88-350C-B4A6EFFC0038}"/>
          </ac:spMkLst>
        </pc:spChg>
        <pc:spChg chg="mod topLvl">
          <ac:chgData name="Ananth Mohan" userId="0+ntHPCRoNBLvPdhBUzfljBEc8fje1ZhpS6eiRuEUeE=" providerId="None" clId="Web-{03DDB891-13A2-4FAD-902E-91213E4C055C}" dt="2025-04-02T03:00:39.567" v="203" actId="1076"/>
          <ac:spMkLst>
            <pc:docMk/>
            <pc:sldMk cId="3601758579" sldId="354"/>
            <ac:spMk id="22" creationId="{1D6F12BF-E9EF-A711-7290-E2540BBC2FE1}"/>
          </ac:spMkLst>
        </pc:spChg>
        <pc:spChg chg="mod topLvl">
          <ac:chgData name="Ananth Mohan" userId="0+ntHPCRoNBLvPdhBUzfljBEc8fje1ZhpS6eiRuEUeE=" providerId="None" clId="Web-{03DDB891-13A2-4FAD-902E-91213E4C055C}" dt="2025-04-02T03:00:39.582" v="204" actId="1076"/>
          <ac:spMkLst>
            <pc:docMk/>
            <pc:sldMk cId="3601758579" sldId="354"/>
            <ac:spMk id="23" creationId="{FBE83403-0154-FFFE-3ED7-BECD8D1DEC69}"/>
          </ac:spMkLst>
        </pc:spChg>
        <pc:spChg chg="mod">
          <ac:chgData name="Ananth Mohan" userId="0+ntHPCRoNBLvPdhBUzfljBEc8fje1ZhpS6eiRuEUeE=" providerId="None" clId="Web-{03DDB891-13A2-4FAD-902E-91213E4C055C}" dt="2025-04-02T03:00:39.582" v="205" actId="1076"/>
          <ac:spMkLst>
            <pc:docMk/>
            <pc:sldMk cId="3601758579" sldId="354"/>
            <ac:spMk id="24" creationId="{C241AAA1-8800-5E40-3C54-99AC9089A67C}"/>
          </ac:spMkLst>
        </pc:spChg>
        <pc:grpChg chg="add mod">
          <ac:chgData name="Ananth Mohan" userId="0+ntHPCRoNBLvPdhBUzfljBEc8fje1ZhpS6eiRuEUeE=" providerId="None" clId="Web-{03DDB891-13A2-4FAD-902E-91213E4C055C}" dt="2025-04-02T03:00:22.629" v="196" actId="1076"/>
          <ac:grpSpMkLst>
            <pc:docMk/>
            <pc:sldMk cId="3601758579" sldId="354"/>
            <ac:grpSpMk id="12" creationId="{2554E7C2-F929-319B-82D1-417BA28C4595}"/>
          </ac:grpSpMkLst>
        </pc:grpChg>
        <pc:picChg chg="mod">
          <ac:chgData name="Ananth Mohan" userId="0+ntHPCRoNBLvPdhBUzfljBEc8fje1ZhpS6eiRuEUeE=" providerId="None" clId="Web-{03DDB891-13A2-4FAD-902E-91213E4C055C}" dt="2025-04-02T03:00:39.645" v="210" actId="1076"/>
          <ac:picMkLst>
            <pc:docMk/>
            <pc:sldMk cId="3601758579" sldId="354"/>
            <ac:picMk id="27" creationId="{93284241-1225-A3B2-EE06-AB3FC053E94F}"/>
          </ac:picMkLst>
        </pc:picChg>
        <pc:picChg chg="mod">
          <ac:chgData name="Ananth Mohan" userId="0+ntHPCRoNBLvPdhBUzfljBEc8fje1ZhpS6eiRuEUeE=" providerId="None" clId="Web-{03DDB891-13A2-4FAD-902E-91213E4C055C}" dt="2025-04-02T03:00:39.660" v="211" actId="1076"/>
          <ac:picMkLst>
            <pc:docMk/>
            <pc:sldMk cId="3601758579" sldId="354"/>
            <ac:picMk id="28" creationId="{DFC67D0F-38FE-8A8A-6AF5-35FD4AED1728}"/>
          </ac:picMkLst>
        </pc:picChg>
        <pc:picChg chg="mod">
          <ac:chgData name="Ananth Mohan" userId="0+ntHPCRoNBLvPdhBUzfljBEc8fje1ZhpS6eiRuEUeE=" providerId="None" clId="Web-{03DDB891-13A2-4FAD-902E-91213E4C055C}" dt="2025-04-02T03:00:39.660" v="212" actId="1076"/>
          <ac:picMkLst>
            <pc:docMk/>
            <pc:sldMk cId="3601758579" sldId="354"/>
            <ac:picMk id="29" creationId="{9DE4C832-879C-388E-B68B-DE0543C32E39}"/>
          </ac:picMkLst>
        </pc:picChg>
      </pc:sldChg>
      <pc:sldChg chg="ord">
        <pc:chgData name="Ananth Mohan" userId="0+ntHPCRoNBLvPdhBUzfljBEc8fje1ZhpS6eiRuEUeE=" providerId="None" clId="Web-{03DDB891-13A2-4FAD-902E-91213E4C055C}" dt="2025-04-02T02:50:20.612" v="67"/>
        <pc:sldMkLst>
          <pc:docMk/>
          <pc:sldMk cId="252852923" sldId="355"/>
        </pc:sldMkLst>
      </pc:sldChg>
      <pc:sldChg chg="modSp">
        <pc:chgData name="Ananth Mohan" userId="0+ntHPCRoNBLvPdhBUzfljBEc8fje1ZhpS6eiRuEUeE=" providerId="None" clId="Web-{03DDB891-13A2-4FAD-902E-91213E4C055C}" dt="2025-04-02T02:49:57.518" v="65" actId="1076"/>
        <pc:sldMkLst>
          <pc:docMk/>
          <pc:sldMk cId="1177082937" sldId="356"/>
        </pc:sldMkLst>
        <pc:spChg chg="mod">
          <ac:chgData name="Ananth Mohan" userId="0+ntHPCRoNBLvPdhBUzfljBEc8fje1ZhpS6eiRuEUeE=" providerId="None" clId="Web-{03DDB891-13A2-4FAD-902E-91213E4C055C}" dt="2025-04-02T02:49:14.409" v="50" actId="1076"/>
          <ac:spMkLst>
            <pc:docMk/>
            <pc:sldMk cId="1177082937" sldId="356"/>
            <ac:spMk id="3" creationId="{C6C2CF41-4824-163E-DF09-1C08A0233516}"/>
          </ac:spMkLst>
        </pc:spChg>
        <pc:spChg chg="mod">
          <ac:chgData name="Ananth Mohan" userId="0+ntHPCRoNBLvPdhBUzfljBEc8fje1ZhpS6eiRuEUeE=" providerId="None" clId="Web-{03DDB891-13A2-4FAD-902E-91213E4C055C}" dt="2025-04-02T02:47:16.643" v="19"/>
          <ac:spMkLst>
            <pc:docMk/>
            <pc:sldMk cId="1177082937" sldId="356"/>
            <ac:spMk id="4" creationId="{A3D2B125-F2F2-F9CA-8B78-9DF22B9013F9}"/>
          </ac:spMkLst>
        </pc:spChg>
        <pc:spChg chg="mod">
          <ac:chgData name="Ananth Mohan" userId="0+ntHPCRoNBLvPdhBUzfljBEc8fje1ZhpS6eiRuEUeE=" providerId="None" clId="Web-{03DDB891-13A2-4FAD-902E-91213E4C055C}" dt="2025-04-02T02:47:32.393" v="26" actId="20577"/>
          <ac:spMkLst>
            <pc:docMk/>
            <pc:sldMk cId="1177082937" sldId="356"/>
            <ac:spMk id="7" creationId="{0DA64520-6DC5-3A54-6345-D64E397363D4}"/>
          </ac:spMkLst>
        </pc:spChg>
        <pc:spChg chg="mod">
          <ac:chgData name="Ananth Mohan" userId="0+ntHPCRoNBLvPdhBUzfljBEc8fje1ZhpS6eiRuEUeE=" providerId="None" clId="Web-{03DDB891-13A2-4FAD-902E-91213E4C055C}" dt="2025-04-02T02:47:16.705" v="21"/>
          <ac:spMkLst>
            <pc:docMk/>
            <pc:sldMk cId="1177082937" sldId="356"/>
            <ac:spMk id="9" creationId="{59C02917-79E1-32A2-30F5-5DA663CD21AB}"/>
          </ac:spMkLst>
        </pc:spChg>
        <pc:spChg chg="mod">
          <ac:chgData name="Ananth Mohan" userId="0+ntHPCRoNBLvPdhBUzfljBEc8fje1ZhpS6eiRuEUeE=" providerId="None" clId="Web-{03DDB891-13A2-4FAD-902E-91213E4C055C}" dt="2025-04-02T02:47:32.455" v="27" actId="20577"/>
          <ac:spMkLst>
            <pc:docMk/>
            <pc:sldMk cId="1177082937" sldId="356"/>
            <ac:spMk id="11" creationId="{0A59FE2A-619D-0805-A54D-7617E2DC0937}"/>
          </ac:spMkLst>
        </pc:spChg>
        <pc:spChg chg="mod">
          <ac:chgData name="Ananth Mohan" userId="0+ntHPCRoNBLvPdhBUzfljBEc8fje1ZhpS6eiRuEUeE=" providerId="None" clId="Web-{03DDB891-13A2-4FAD-902E-91213E4C055C}" dt="2025-04-02T02:48:07.252" v="43" actId="20577"/>
          <ac:spMkLst>
            <pc:docMk/>
            <pc:sldMk cId="1177082937" sldId="356"/>
            <ac:spMk id="13" creationId="{FB65982E-1820-0C26-7B57-AE45209295D4}"/>
          </ac:spMkLst>
        </pc:spChg>
        <pc:spChg chg="mod">
          <ac:chgData name="Ananth Mohan" userId="0+ntHPCRoNBLvPdhBUzfljBEc8fje1ZhpS6eiRuEUeE=" providerId="None" clId="Web-{03DDB891-13A2-4FAD-902E-91213E4C055C}" dt="2025-04-02T02:49:57.487" v="63" actId="1076"/>
          <ac:spMkLst>
            <pc:docMk/>
            <pc:sldMk cId="1177082937" sldId="356"/>
            <ac:spMk id="15" creationId="{6807E7C1-2B20-7E99-D193-A7DC89E206A2}"/>
          </ac:spMkLst>
        </pc:spChg>
        <pc:spChg chg="mod">
          <ac:chgData name="Ananth Mohan" userId="0+ntHPCRoNBLvPdhBUzfljBEc8fje1ZhpS6eiRuEUeE=" providerId="None" clId="Web-{03DDB891-13A2-4FAD-902E-91213E4C055C}" dt="2025-04-02T02:49:57.503" v="64" actId="1076"/>
          <ac:spMkLst>
            <pc:docMk/>
            <pc:sldMk cId="1177082937" sldId="356"/>
            <ac:spMk id="16" creationId="{EB51EE3C-361A-80AD-C368-DB76918694E6}"/>
          </ac:spMkLst>
        </pc:spChg>
        <pc:spChg chg="mod">
          <ac:chgData name="Ananth Mohan" userId="0+ntHPCRoNBLvPdhBUzfljBEc8fje1ZhpS6eiRuEUeE=" providerId="None" clId="Web-{03DDB891-13A2-4FAD-902E-91213E4C055C}" dt="2025-04-02T02:49:57.518" v="65" actId="1076"/>
          <ac:spMkLst>
            <pc:docMk/>
            <pc:sldMk cId="1177082937" sldId="356"/>
            <ac:spMk id="17" creationId="{1C0FC311-FFC8-1CF6-4E87-9671750FD4EA}"/>
          </ac:spMkLst>
        </pc:spChg>
        <pc:spChg chg="mod">
          <ac:chgData name="Ananth Mohan" userId="0+ntHPCRoNBLvPdhBUzfljBEc8fje1ZhpS6eiRuEUeE=" providerId="None" clId="Web-{03DDB891-13A2-4FAD-902E-91213E4C055C}" dt="2025-04-02T02:48:35.924" v="48"/>
          <ac:spMkLst>
            <pc:docMk/>
            <pc:sldMk cId="1177082937" sldId="356"/>
            <ac:spMk id="20" creationId="{10194DF0-DB9F-D97A-CDE5-15FAC5A94FE0}"/>
          </ac:spMkLst>
        </pc:spChg>
        <pc:spChg chg="mod">
          <ac:chgData name="Ananth Mohan" userId="0+ntHPCRoNBLvPdhBUzfljBEc8fje1ZhpS6eiRuEUeE=" providerId="None" clId="Web-{03DDB891-13A2-4FAD-902E-91213E4C055C}" dt="2025-04-02T02:48:29.909" v="47"/>
          <ac:spMkLst>
            <pc:docMk/>
            <pc:sldMk cId="1177082937" sldId="356"/>
            <ac:spMk id="21" creationId="{2E8E2E4C-88B0-B7C9-4AB2-185A8BF58C0C}"/>
          </ac:spMkLst>
        </pc:spChg>
      </pc:sldChg>
      <pc:sldChg chg="addSp delSp modSp">
        <pc:chgData name="Ananth Mohan" userId="0+ntHPCRoNBLvPdhBUzfljBEc8fje1ZhpS6eiRuEUeE=" providerId="None" clId="Web-{03DDB891-13A2-4FAD-902E-91213E4C055C}" dt="2025-04-02T03:04:04.334" v="303" actId="20577"/>
        <pc:sldMkLst>
          <pc:docMk/>
          <pc:sldMk cId="730140971" sldId="359"/>
        </pc:sldMkLst>
        <pc:spChg chg="mod">
          <ac:chgData name="Ananth Mohan" userId="0+ntHPCRoNBLvPdhBUzfljBEc8fje1ZhpS6eiRuEUeE=" providerId="None" clId="Web-{03DDB891-13A2-4FAD-902E-91213E4C055C}" dt="2025-04-02T03:04:04.334" v="303" actId="20577"/>
          <ac:spMkLst>
            <pc:docMk/>
            <pc:sldMk cId="730140971" sldId="359"/>
            <ac:spMk id="2" creationId="{B1780BFC-EB37-A2DA-845E-A883565F5642}"/>
          </ac:spMkLst>
        </pc:spChg>
        <pc:spChg chg="add del mod">
          <ac:chgData name="Ananth Mohan" userId="0+ntHPCRoNBLvPdhBUzfljBEc8fje1ZhpS6eiRuEUeE=" providerId="None" clId="Web-{03DDB891-13A2-4FAD-902E-91213E4C055C}" dt="2025-04-02T03:03:24.646" v="253"/>
          <ac:spMkLst>
            <pc:docMk/>
            <pc:sldMk cId="730140971" sldId="359"/>
            <ac:spMk id="3" creationId="{6D524114-D806-FB6E-3B10-BE9B12D921BB}"/>
          </ac:spMkLst>
        </pc:spChg>
        <pc:spChg chg="mod">
          <ac:chgData name="Ananth Mohan" userId="0+ntHPCRoNBLvPdhBUzfljBEc8fje1ZhpS6eiRuEUeE=" providerId="None" clId="Web-{03DDB891-13A2-4FAD-902E-91213E4C055C}" dt="2025-04-02T03:03:09.428" v="243"/>
          <ac:spMkLst>
            <pc:docMk/>
            <pc:sldMk cId="730140971" sldId="359"/>
            <ac:spMk id="4" creationId="{5454E72D-0D80-93D2-7496-B843AE942606}"/>
          </ac:spMkLst>
        </pc:spChg>
        <pc:spChg chg="mod">
          <ac:chgData name="Ananth Mohan" userId="0+ntHPCRoNBLvPdhBUzfljBEc8fje1ZhpS6eiRuEUeE=" providerId="None" clId="Web-{03DDB891-13A2-4FAD-902E-91213E4C055C}" dt="2025-04-02T03:03:27.381" v="254"/>
          <ac:spMkLst>
            <pc:docMk/>
            <pc:sldMk cId="730140971" sldId="359"/>
            <ac:spMk id="16" creationId="{3928C93D-BDCF-B671-0A46-BAFA4B37ACB0}"/>
          </ac:spMkLst>
        </pc:spChg>
        <pc:spChg chg="mod">
          <ac:chgData name="Ananth Mohan" userId="0+ntHPCRoNBLvPdhBUzfljBEc8fje1ZhpS6eiRuEUeE=" providerId="None" clId="Web-{03DDB891-13A2-4FAD-902E-91213E4C055C}" dt="2025-04-02T03:03:15.521" v="246"/>
          <ac:spMkLst>
            <pc:docMk/>
            <pc:sldMk cId="730140971" sldId="359"/>
            <ac:spMk id="17" creationId="{C7441848-C808-1C6C-17D2-63EB781CA7ED}"/>
          </ac:spMkLst>
        </pc:spChg>
        <pc:spChg chg="del mod">
          <ac:chgData name="Ananth Mohan" userId="0+ntHPCRoNBLvPdhBUzfljBEc8fje1ZhpS6eiRuEUeE=" providerId="None" clId="Web-{03DDB891-13A2-4FAD-902E-91213E4C055C}" dt="2025-04-02T03:03:21.646" v="249"/>
          <ac:spMkLst>
            <pc:docMk/>
            <pc:sldMk cId="730140971" sldId="359"/>
            <ac:spMk id="18" creationId="{2A51B7C1-C0ED-1779-FD86-F913AFFA923D}"/>
          </ac:spMkLst>
        </pc:spChg>
        <pc:spChg chg="del mod">
          <ac:chgData name="Ananth Mohan" userId="0+ntHPCRoNBLvPdhBUzfljBEc8fje1ZhpS6eiRuEUeE=" providerId="None" clId="Web-{03DDB891-13A2-4FAD-902E-91213E4C055C}" dt="2025-04-02T03:03:07.865" v="242"/>
          <ac:spMkLst>
            <pc:docMk/>
            <pc:sldMk cId="730140971" sldId="359"/>
            <ac:spMk id="19" creationId="{C5F8B175-0099-DAB1-B976-E7F309963121}"/>
          </ac:spMkLst>
        </pc:spChg>
        <pc:spChg chg="del mod">
          <ac:chgData name="Ananth Mohan" userId="0+ntHPCRoNBLvPdhBUzfljBEc8fje1ZhpS6eiRuEUeE=" providerId="None" clId="Web-{03DDB891-13A2-4FAD-902E-91213E4C055C}" dt="2025-04-02T03:03:13.396" v="245"/>
          <ac:spMkLst>
            <pc:docMk/>
            <pc:sldMk cId="730140971" sldId="359"/>
            <ac:spMk id="20" creationId="{3577D21D-6591-F29C-57FC-5D0AFBF38042}"/>
          </ac:spMkLst>
        </pc:spChg>
      </pc:sldChg>
    </pc:docChg>
  </pc:docChgLst>
  <pc:docChgLst>
    <pc:chgData name="Hsueh-Ning Chao" userId="I32u27yO7tdajtqyP71sKDiQulIz6ic0z1xl0wdhUYk=" providerId="None" clId="Web-{F94A7EF1-6229-4A45-9354-BED155B2CAC6}"/>
    <pc:docChg chg="addSld modSld sldOrd modSection">
      <pc:chgData name="Hsueh-Ning Chao" userId="I32u27yO7tdajtqyP71sKDiQulIz6ic0z1xl0wdhUYk=" providerId="None" clId="Web-{F94A7EF1-6229-4A45-9354-BED155B2CAC6}" dt="2025-04-01T15:02:09.974" v="695"/>
      <pc:docMkLst>
        <pc:docMk/>
      </pc:docMkLst>
      <pc:sldChg chg="modSp">
        <pc:chgData name="Hsueh-Ning Chao" userId="I32u27yO7tdajtqyP71sKDiQulIz6ic0z1xl0wdhUYk=" providerId="None" clId="Web-{F94A7EF1-6229-4A45-9354-BED155B2CAC6}" dt="2025-04-01T15:02:09.974" v="695"/>
        <pc:sldMkLst>
          <pc:docMk/>
          <pc:sldMk cId="3592011414" sldId="321"/>
        </pc:sldMkLst>
        <pc:graphicFrameChg chg="mod modGraphic">
          <ac:chgData name="Hsueh-Ning Chao" userId="I32u27yO7tdajtqyP71sKDiQulIz6ic0z1xl0wdhUYk=" providerId="None" clId="Web-{F94A7EF1-6229-4A45-9354-BED155B2CAC6}" dt="2025-04-01T15:02:09.974" v="695"/>
          <ac:graphicFrameMkLst>
            <pc:docMk/>
            <pc:sldMk cId="3592011414" sldId="321"/>
            <ac:graphicFrameMk id="3" creationId="{725C0FB5-6FDC-F690-4983-417D54FF3C77}"/>
          </ac:graphicFrameMkLst>
        </pc:graphicFrameChg>
      </pc:sldChg>
      <pc:sldChg chg="addSp delSp modSp">
        <pc:chgData name="Hsueh-Ning Chao" userId="I32u27yO7tdajtqyP71sKDiQulIz6ic0z1xl0wdhUYk=" providerId="None" clId="Web-{F94A7EF1-6229-4A45-9354-BED155B2CAC6}" dt="2025-04-01T14:12:02.470" v="297" actId="1076"/>
        <pc:sldMkLst>
          <pc:docMk/>
          <pc:sldMk cId="1291342862" sldId="335"/>
        </pc:sldMkLst>
        <pc:spChg chg="mod">
          <ac:chgData name="Hsueh-Ning Chao" userId="I32u27yO7tdajtqyP71sKDiQulIz6ic0z1xl0wdhUYk=" providerId="None" clId="Web-{F94A7EF1-6229-4A45-9354-BED155B2CAC6}" dt="2025-04-01T13:30:13.071" v="3" actId="20577"/>
          <ac:spMkLst>
            <pc:docMk/>
            <pc:sldMk cId="1291342862" sldId="335"/>
            <ac:spMk id="2" creationId="{714D7D00-0038-0BDF-408E-A6314416DA76}"/>
          </ac:spMkLst>
        </pc:spChg>
        <pc:spChg chg="mod">
          <ac:chgData name="Hsueh-Ning Chao" userId="I32u27yO7tdajtqyP71sKDiQulIz6ic0z1xl0wdhUYk=" providerId="None" clId="Web-{F94A7EF1-6229-4A45-9354-BED155B2CAC6}" dt="2025-04-01T14:12:02.470" v="297" actId="1076"/>
          <ac:spMkLst>
            <pc:docMk/>
            <pc:sldMk cId="1291342862" sldId="335"/>
            <ac:spMk id="4" creationId="{DC42322A-2643-D6EB-A761-012DB1C202C1}"/>
          </ac:spMkLst>
        </pc:spChg>
        <pc:spChg chg="del">
          <ac:chgData name="Hsueh-Ning Chao" userId="I32u27yO7tdajtqyP71sKDiQulIz6ic0z1xl0wdhUYk=" providerId="None" clId="Web-{F94A7EF1-6229-4A45-9354-BED155B2CAC6}" dt="2025-04-01T13:37:34.833" v="6"/>
          <ac:spMkLst>
            <pc:docMk/>
            <pc:sldMk cId="1291342862" sldId="335"/>
            <ac:spMk id="10" creationId="{EE8D60D8-45C5-C348-2257-5964D81BC2E7}"/>
          </ac:spMkLst>
        </pc:spChg>
        <pc:spChg chg="del">
          <ac:chgData name="Hsueh-Ning Chao" userId="I32u27yO7tdajtqyP71sKDiQulIz6ic0z1xl0wdhUYk=" providerId="None" clId="Web-{F94A7EF1-6229-4A45-9354-BED155B2CAC6}" dt="2025-04-01T13:37:36.912" v="7"/>
          <ac:spMkLst>
            <pc:docMk/>
            <pc:sldMk cId="1291342862" sldId="335"/>
            <ac:spMk id="11" creationId="{F49401D2-D428-AA1C-3C62-C8E0FA26D49C}"/>
          </ac:spMkLst>
        </pc:spChg>
        <pc:spChg chg="del mod">
          <ac:chgData name="Hsueh-Ning Chao" userId="I32u27yO7tdajtqyP71sKDiQulIz6ic0z1xl0wdhUYk=" providerId="None" clId="Web-{F94A7EF1-6229-4A45-9354-BED155B2CAC6}" dt="2025-04-01T13:37:52.537" v="11"/>
          <ac:spMkLst>
            <pc:docMk/>
            <pc:sldMk cId="1291342862" sldId="335"/>
            <ac:spMk id="12" creationId="{2E98B89E-B6BD-D575-4F63-7E933CA95284}"/>
          </ac:spMkLst>
        </pc:spChg>
        <pc:spChg chg="del">
          <ac:chgData name="Hsueh-Ning Chao" userId="I32u27yO7tdajtqyP71sKDiQulIz6ic0z1xl0wdhUYk=" providerId="None" clId="Web-{F94A7EF1-6229-4A45-9354-BED155B2CAC6}" dt="2025-04-01T13:37:40.021" v="8"/>
          <ac:spMkLst>
            <pc:docMk/>
            <pc:sldMk cId="1291342862" sldId="335"/>
            <ac:spMk id="14" creationId="{CCC42E13-FCDB-4744-21C8-AEB467432D62}"/>
          </ac:spMkLst>
        </pc:spChg>
        <pc:spChg chg="del">
          <ac:chgData name="Hsueh-Ning Chao" userId="I32u27yO7tdajtqyP71sKDiQulIz6ic0z1xl0wdhUYk=" providerId="None" clId="Web-{F94A7EF1-6229-4A45-9354-BED155B2CAC6}" dt="2025-04-01T13:37:40.849" v="9"/>
          <ac:spMkLst>
            <pc:docMk/>
            <pc:sldMk cId="1291342862" sldId="335"/>
            <ac:spMk id="15" creationId="{03C19774-C995-6699-7100-048B736A44C7}"/>
          </ac:spMkLst>
        </pc:spChg>
        <pc:spChg chg="mod">
          <ac:chgData name="Hsueh-Ning Chao" userId="I32u27yO7tdajtqyP71sKDiQulIz6ic0z1xl0wdhUYk=" providerId="None" clId="Web-{F94A7EF1-6229-4A45-9354-BED155B2CAC6}" dt="2025-04-01T13:44:08.798" v="135" actId="20577"/>
          <ac:spMkLst>
            <pc:docMk/>
            <pc:sldMk cId="1291342862" sldId="335"/>
            <ac:spMk id="17" creationId="{CD15478D-C7D5-5746-F11B-DFBC33BF1E9A}"/>
          </ac:spMkLst>
        </pc:spChg>
        <pc:spChg chg="mod">
          <ac:chgData name="Hsueh-Ning Chao" userId="I32u27yO7tdajtqyP71sKDiQulIz6ic0z1xl0wdhUYk=" providerId="None" clId="Web-{F94A7EF1-6229-4A45-9354-BED155B2CAC6}" dt="2025-04-01T13:52:24.718" v="242" actId="20577"/>
          <ac:spMkLst>
            <pc:docMk/>
            <pc:sldMk cId="1291342862" sldId="335"/>
            <ac:spMk id="18" creationId="{C5B0B66D-4726-8527-7241-BAB5096AD36C}"/>
          </ac:spMkLst>
        </pc:spChg>
        <pc:spChg chg="add del mod">
          <ac:chgData name="Hsueh-Ning Chao" userId="I32u27yO7tdajtqyP71sKDiQulIz6ic0z1xl0wdhUYk=" providerId="None" clId="Web-{F94A7EF1-6229-4A45-9354-BED155B2CAC6}" dt="2025-04-01T13:45:45.160" v="141"/>
          <ac:spMkLst>
            <pc:docMk/>
            <pc:sldMk cId="1291342862" sldId="335"/>
            <ac:spMk id="20" creationId="{73E82355-8DE0-793B-A82A-AB970B6CA574}"/>
          </ac:spMkLst>
        </pc:spChg>
        <pc:spChg chg="add mod">
          <ac:chgData name="Hsueh-Ning Chao" userId="I32u27yO7tdajtqyP71sKDiQulIz6ic0z1xl0wdhUYk=" providerId="None" clId="Web-{F94A7EF1-6229-4A45-9354-BED155B2CAC6}" dt="2025-04-01T13:51:39.498" v="229" actId="1076"/>
          <ac:spMkLst>
            <pc:docMk/>
            <pc:sldMk cId="1291342862" sldId="335"/>
            <ac:spMk id="22" creationId="{65B6FAFB-3036-609C-E6D3-C4DC0BFB43FF}"/>
          </ac:spMkLst>
        </pc:spChg>
        <pc:spChg chg="add mod">
          <ac:chgData name="Hsueh-Ning Chao" userId="I32u27yO7tdajtqyP71sKDiQulIz6ic0z1xl0wdhUYk=" providerId="None" clId="Web-{F94A7EF1-6229-4A45-9354-BED155B2CAC6}" dt="2025-04-01T13:48:19.883" v="189" actId="20577"/>
          <ac:spMkLst>
            <pc:docMk/>
            <pc:sldMk cId="1291342862" sldId="335"/>
            <ac:spMk id="23" creationId="{7289E5A4-9347-960C-CB97-B0112DE3784A}"/>
          </ac:spMkLst>
        </pc:spChg>
        <pc:spChg chg="add mod">
          <ac:chgData name="Hsueh-Ning Chao" userId="I32u27yO7tdajtqyP71sKDiQulIz6ic0z1xl0wdhUYk=" providerId="None" clId="Web-{F94A7EF1-6229-4A45-9354-BED155B2CAC6}" dt="2025-04-01T13:48:23.805" v="190" actId="20577"/>
          <ac:spMkLst>
            <pc:docMk/>
            <pc:sldMk cId="1291342862" sldId="335"/>
            <ac:spMk id="24" creationId="{8C226C15-ED4A-306D-C24C-1407D0C2F505}"/>
          </ac:spMkLst>
        </pc:spChg>
        <pc:spChg chg="add mod">
          <ac:chgData name="Hsueh-Ning Chao" userId="I32u27yO7tdajtqyP71sKDiQulIz6ic0z1xl0wdhUYk=" providerId="None" clId="Web-{F94A7EF1-6229-4A45-9354-BED155B2CAC6}" dt="2025-04-01T13:48:41.477" v="210" actId="20577"/>
          <ac:spMkLst>
            <pc:docMk/>
            <pc:sldMk cId="1291342862" sldId="335"/>
            <ac:spMk id="26" creationId="{3AD5E060-95CB-7B04-C5FC-175DB26E6B35}"/>
          </ac:spMkLst>
        </pc:spChg>
        <pc:picChg chg="del mod">
          <ac:chgData name="Hsueh-Ning Chao" userId="I32u27yO7tdajtqyP71sKDiQulIz6ic0z1xl0wdhUYk=" providerId="None" clId="Web-{F94A7EF1-6229-4A45-9354-BED155B2CAC6}" dt="2025-04-01T13:58:46.526" v="245"/>
          <ac:picMkLst>
            <pc:docMk/>
            <pc:sldMk cId="1291342862" sldId="335"/>
            <ac:picMk id="3" creationId="{675F60B5-3488-5354-18A8-1FD7A5A9E84F}"/>
          </ac:picMkLst>
        </pc:picChg>
        <pc:picChg chg="mod">
          <ac:chgData name="Hsueh-Ning Chao" userId="I32u27yO7tdajtqyP71sKDiQulIz6ic0z1xl0wdhUYk=" providerId="None" clId="Web-{F94A7EF1-6229-4A45-9354-BED155B2CAC6}" dt="2025-04-01T14:11:47.720" v="294" actId="1076"/>
          <ac:picMkLst>
            <pc:docMk/>
            <pc:sldMk cId="1291342862" sldId="335"/>
            <ac:picMk id="8" creationId="{983F147F-9C19-B0F1-0464-6BDD0010235C}"/>
          </ac:picMkLst>
        </pc:picChg>
        <pc:picChg chg="mod">
          <ac:chgData name="Hsueh-Ning Chao" userId="I32u27yO7tdajtqyP71sKDiQulIz6ic0z1xl0wdhUYk=" providerId="None" clId="Web-{F94A7EF1-6229-4A45-9354-BED155B2CAC6}" dt="2025-04-01T14:00:01.559" v="264" actId="1076"/>
          <ac:picMkLst>
            <pc:docMk/>
            <pc:sldMk cId="1291342862" sldId="335"/>
            <ac:picMk id="13" creationId="{EFD6BD7A-9F13-B55F-820B-6D8CD95C7FB5}"/>
          </ac:picMkLst>
        </pc:picChg>
        <pc:picChg chg="del mod">
          <ac:chgData name="Hsueh-Ning Chao" userId="I32u27yO7tdajtqyP71sKDiQulIz6ic0z1xl0wdhUYk=" providerId="None" clId="Web-{F94A7EF1-6229-4A45-9354-BED155B2CAC6}" dt="2025-04-01T13:58:53.089" v="249"/>
          <ac:picMkLst>
            <pc:docMk/>
            <pc:sldMk cId="1291342862" sldId="335"/>
            <ac:picMk id="16" creationId="{521AA35D-CCAC-429F-456B-B8CE3A1EFA6C}"/>
          </ac:picMkLst>
        </pc:picChg>
        <pc:picChg chg="del">
          <ac:chgData name="Hsueh-Ning Chao" userId="I32u27yO7tdajtqyP71sKDiQulIz6ic0z1xl0wdhUYk=" providerId="None" clId="Web-{F94A7EF1-6229-4A45-9354-BED155B2CAC6}" dt="2025-04-01T13:51:12.247" v="221"/>
          <ac:picMkLst>
            <pc:docMk/>
            <pc:sldMk cId="1291342862" sldId="335"/>
            <ac:picMk id="19" creationId="{B4FA0F21-59DC-F03D-CEE0-2CD366F563F5}"/>
          </ac:picMkLst>
        </pc:picChg>
        <pc:picChg chg="del">
          <ac:chgData name="Hsueh-Ning Chao" userId="I32u27yO7tdajtqyP71sKDiQulIz6ic0z1xl0wdhUYk=" providerId="None" clId="Web-{F94A7EF1-6229-4A45-9354-BED155B2CAC6}" dt="2025-04-01T14:07:35.103" v="268"/>
          <ac:picMkLst>
            <pc:docMk/>
            <pc:sldMk cId="1291342862" sldId="335"/>
            <ac:picMk id="21" creationId="{0EAC960B-0C73-8F2D-0F2E-B06C665A5B93}"/>
          </ac:picMkLst>
        </pc:picChg>
        <pc:picChg chg="del mod">
          <ac:chgData name="Hsueh-Ning Chao" userId="I32u27yO7tdajtqyP71sKDiQulIz6ic0z1xl0wdhUYk=" providerId="None" clId="Web-{F94A7EF1-6229-4A45-9354-BED155B2CAC6}" dt="2025-04-01T13:59:00.448" v="253"/>
          <ac:picMkLst>
            <pc:docMk/>
            <pc:sldMk cId="1291342862" sldId="335"/>
            <ac:picMk id="27" creationId="{212D1788-E2AD-0C8B-D944-4C2612971041}"/>
          </ac:picMkLst>
        </pc:picChg>
        <pc:picChg chg="mod">
          <ac:chgData name="Hsueh-Ning Chao" userId="I32u27yO7tdajtqyP71sKDiQulIz6ic0z1xl0wdhUYk=" providerId="None" clId="Web-{F94A7EF1-6229-4A45-9354-BED155B2CAC6}" dt="2025-04-01T14:11:46.048" v="293" actId="1076"/>
          <ac:picMkLst>
            <pc:docMk/>
            <pc:sldMk cId="1291342862" sldId="335"/>
            <ac:picMk id="28" creationId="{A950C170-102B-DE41-F36B-D04F1B734844}"/>
          </ac:picMkLst>
        </pc:picChg>
        <pc:picChg chg="del">
          <ac:chgData name="Hsueh-Ning Chao" userId="I32u27yO7tdajtqyP71sKDiQulIz6ic0z1xl0wdhUYk=" providerId="None" clId="Web-{F94A7EF1-6229-4A45-9354-BED155B2CAC6}" dt="2025-04-01T13:52:46.797" v="243"/>
          <ac:picMkLst>
            <pc:docMk/>
            <pc:sldMk cId="1291342862" sldId="335"/>
            <ac:picMk id="29" creationId="{C9B9FEA1-8746-A359-8989-A83CD81A789B}"/>
          </ac:picMkLst>
        </pc:picChg>
        <pc:picChg chg="del">
          <ac:chgData name="Hsueh-Ning Chao" userId="I32u27yO7tdajtqyP71sKDiQulIz6ic0z1xl0wdhUYk=" providerId="None" clId="Web-{F94A7EF1-6229-4A45-9354-BED155B2CAC6}" dt="2025-04-01T13:52:47.844" v="244"/>
          <ac:picMkLst>
            <pc:docMk/>
            <pc:sldMk cId="1291342862" sldId="335"/>
            <ac:picMk id="30" creationId="{F14DDA93-BFBA-6C08-D00C-13CA42335D84}"/>
          </ac:picMkLst>
        </pc:picChg>
        <pc:picChg chg="add mod">
          <ac:chgData name="Hsueh-Ning Chao" userId="I32u27yO7tdajtqyP71sKDiQulIz6ic0z1xl0wdhUYk=" providerId="None" clId="Web-{F94A7EF1-6229-4A45-9354-BED155B2CAC6}" dt="2025-04-01T13:51:23.091" v="226" actId="1076"/>
          <ac:picMkLst>
            <pc:docMk/>
            <pc:sldMk cId="1291342862" sldId="335"/>
            <ac:picMk id="31" creationId="{330C2289-B0E2-ADDD-81A3-80CDCFF21525}"/>
          </ac:picMkLst>
        </pc:picChg>
        <pc:picChg chg="add mod">
          <ac:chgData name="Hsueh-Ning Chao" userId="I32u27yO7tdajtqyP71sKDiQulIz6ic0z1xl0wdhUYk=" providerId="None" clId="Web-{F94A7EF1-6229-4A45-9354-BED155B2CAC6}" dt="2025-04-01T14:11:56.283" v="296" actId="1076"/>
          <ac:picMkLst>
            <pc:docMk/>
            <pc:sldMk cId="1291342862" sldId="335"/>
            <ac:picMk id="32" creationId="{8B7D3462-9CC9-D7EF-8C59-A7A2FAC56FEF}"/>
          </ac:picMkLst>
        </pc:picChg>
        <pc:picChg chg="add mod">
          <ac:chgData name="Hsueh-Ning Chao" userId="I32u27yO7tdajtqyP71sKDiQulIz6ic0z1xl0wdhUYk=" providerId="None" clId="Web-{F94A7EF1-6229-4A45-9354-BED155B2CAC6}" dt="2025-04-01T13:59:52.090" v="261" actId="1076"/>
          <ac:picMkLst>
            <pc:docMk/>
            <pc:sldMk cId="1291342862" sldId="335"/>
            <ac:picMk id="33" creationId="{51BC2FFA-19D6-37B5-ADF2-8D638465D6BF}"/>
          </ac:picMkLst>
        </pc:picChg>
        <pc:picChg chg="add mod">
          <ac:chgData name="Hsueh-Ning Chao" userId="I32u27yO7tdajtqyP71sKDiQulIz6ic0z1xl0wdhUYk=" providerId="None" clId="Web-{F94A7EF1-6229-4A45-9354-BED155B2CAC6}" dt="2025-04-01T14:01:28.093" v="267" actId="1076"/>
          <ac:picMkLst>
            <pc:docMk/>
            <pc:sldMk cId="1291342862" sldId="335"/>
            <ac:picMk id="34" creationId="{CFF68B34-33E2-C2FD-4B2E-0801552079E7}"/>
          </ac:picMkLst>
        </pc:picChg>
        <pc:picChg chg="add mod">
          <ac:chgData name="Hsueh-Ning Chao" userId="I32u27yO7tdajtqyP71sKDiQulIz6ic0z1xl0wdhUYk=" providerId="None" clId="Web-{F94A7EF1-6229-4A45-9354-BED155B2CAC6}" dt="2025-04-01T14:09:53.779" v="283" actId="1076"/>
          <ac:picMkLst>
            <pc:docMk/>
            <pc:sldMk cId="1291342862" sldId="335"/>
            <ac:picMk id="35" creationId="{2A20B65A-90AE-D9E2-ACE2-36AD740368A1}"/>
          </ac:picMkLst>
        </pc:picChg>
        <pc:picChg chg="add mod">
          <ac:chgData name="Hsueh-Ning Chao" userId="I32u27yO7tdajtqyP71sKDiQulIz6ic0z1xl0wdhUYk=" providerId="None" clId="Web-{F94A7EF1-6229-4A45-9354-BED155B2CAC6}" dt="2025-04-01T14:09:51.154" v="282" actId="1076"/>
          <ac:picMkLst>
            <pc:docMk/>
            <pc:sldMk cId="1291342862" sldId="335"/>
            <ac:picMk id="36" creationId="{8059D046-F390-9B84-7BD3-AC7253220BAA}"/>
          </ac:picMkLst>
        </pc:picChg>
        <pc:picChg chg="add mod">
          <ac:chgData name="Hsueh-Ning Chao" userId="I32u27yO7tdajtqyP71sKDiQulIz6ic0z1xl0wdhUYk=" providerId="None" clId="Web-{F94A7EF1-6229-4A45-9354-BED155B2CAC6}" dt="2025-04-01T14:10:53.765" v="286" actId="1076"/>
          <ac:picMkLst>
            <pc:docMk/>
            <pc:sldMk cId="1291342862" sldId="335"/>
            <ac:picMk id="37" creationId="{51126901-293B-736D-8DE4-D5FF39364BBC}"/>
          </ac:picMkLst>
        </pc:picChg>
        <pc:picChg chg="add mod">
          <ac:chgData name="Hsueh-Ning Chao" userId="I32u27yO7tdajtqyP71sKDiQulIz6ic0z1xl0wdhUYk=" providerId="None" clId="Web-{F94A7EF1-6229-4A45-9354-BED155B2CAC6}" dt="2025-04-01T14:11:36.392" v="291" actId="14100"/>
          <ac:picMkLst>
            <pc:docMk/>
            <pc:sldMk cId="1291342862" sldId="335"/>
            <ac:picMk id="38" creationId="{7D729CF0-9308-AFCF-40DD-9DD052B66324}"/>
          </ac:picMkLst>
        </pc:picChg>
      </pc:sldChg>
      <pc:sldChg chg="add ord replId">
        <pc:chgData name="Hsueh-Ning Chao" userId="I32u27yO7tdajtqyP71sKDiQulIz6ic0z1xl0wdhUYk=" providerId="None" clId="Web-{F94A7EF1-6229-4A45-9354-BED155B2CAC6}" dt="2025-04-01T13:33:23.889" v="5"/>
        <pc:sldMkLst>
          <pc:docMk/>
          <pc:sldMk cId="3308745450" sldId="351"/>
        </pc:sldMkLst>
      </pc:sldChg>
    </pc:docChg>
  </pc:docChgLst>
  <pc:docChgLst>
    <pc:chgData name="Hsueh-Ning Chao" userId="I32u27yO7tdajtqyP71sKDiQulIz6ic0z1xl0wdhUYk=" providerId="None" clId="Web-{D9F77695-80F0-4492-BE4B-5E7C7E69505A}"/>
    <pc:docChg chg="addSld delSld modSld sldOrd modSection">
      <pc:chgData name="Hsueh-Ning Chao" userId="I32u27yO7tdajtqyP71sKDiQulIz6ic0z1xl0wdhUYk=" providerId="None" clId="Web-{D9F77695-80F0-4492-BE4B-5E7C7E69505A}" dt="2025-04-01T22:24:45.109" v="825"/>
      <pc:docMkLst>
        <pc:docMk/>
      </pc:docMkLst>
      <pc:sldChg chg="modSp ord">
        <pc:chgData name="Hsueh-Ning Chao" userId="I32u27yO7tdajtqyP71sKDiQulIz6ic0z1xl0wdhUYk=" providerId="None" clId="Web-{D9F77695-80F0-4492-BE4B-5E7C7E69505A}" dt="2025-04-01T21:49:03.590" v="234"/>
        <pc:sldMkLst>
          <pc:docMk/>
          <pc:sldMk cId="252852923" sldId="355"/>
        </pc:sldMkLst>
        <pc:spChg chg="mod">
          <ac:chgData name="Hsueh-Ning Chao" userId="I32u27yO7tdajtqyP71sKDiQulIz6ic0z1xl0wdhUYk=" providerId="None" clId="Web-{D9F77695-80F0-4492-BE4B-5E7C7E69505A}" dt="2025-04-01T21:14:23.586" v="13" actId="20577"/>
          <ac:spMkLst>
            <pc:docMk/>
            <pc:sldMk cId="252852923" sldId="355"/>
            <ac:spMk id="2" creationId="{394F308E-6F06-7443-39BF-5DD776926A41}"/>
          </ac:spMkLst>
        </pc:spChg>
      </pc:sldChg>
      <pc:sldChg chg="addSp delSp modSp add ord replId">
        <pc:chgData name="Hsueh-Ning Chao" userId="I32u27yO7tdajtqyP71sKDiQulIz6ic0z1xl0wdhUYk=" providerId="None" clId="Web-{D9F77695-80F0-4492-BE4B-5E7C7E69505A}" dt="2025-04-01T22:24:45.109" v="825"/>
        <pc:sldMkLst>
          <pc:docMk/>
          <pc:sldMk cId="3364611473" sldId="357"/>
        </pc:sldMkLst>
        <pc:spChg chg="mod">
          <ac:chgData name="Hsueh-Ning Chao" userId="I32u27yO7tdajtqyP71sKDiQulIz6ic0z1xl0wdhUYk=" providerId="None" clId="Web-{D9F77695-80F0-4492-BE4B-5E7C7E69505A}" dt="2025-04-01T21:23:03.337" v="81" actId="20577"/>
          <ac:spMkLst>
            <pc:docMk/>
            <pc:sldMk cId="3364611473" sldId="357"/>
            <ac:spMk id="2" creationId="{7AE7AC0E-ADFD-58B2-6075-A0093A2DD141}"/>
          </ac:spMkLst>
        </pc:spChg>
        <pc:spChg chg="del mod">
          <ac:chgData name="Hsueh-Ning Chao" userId="I32u27yO7tdajtqyP71sKDiQulIz6ic0z1xl0wdhUYk=" providerId="None" clId="Web-{D9F77695-80F0-4492-BE4B-5E7C7E69505A}" dt="2025-04-01T21:39:33.526" v="168"/>
          <ac:spMkLst>
            <pc:docMk/>
            <pc:sldMk cId="3364611473" sldId="357"/>
            <ac:spMk id="7" creationId="{7AC01453-C7F3-A712-E7EB-4FCF80DE0BD6}"/>
          </ac:spMkLst>
        </pc:spChg>
        <pc:spChg chg="del mod">
          <ac:chgData name="Hsueh-Ning Chao" userId="I32u27yO7tdajtqyP71sKDiQulIz6ic0z1xl0wdhUYk=" providerId="None" clId="Web-{D9F77695-80F0-4492-BE4B-5E7C7E69505A}" dt="2025-04-01T21:39:32.901" v="167"/>
          <ac:spMkLst>
            <pc:docMk/>
            <pc:sldMk cId="3364611473" sldId="357"/>
            <ac:spMk id="10" creationId="{DC2FA081-497A-D1C9-57D8-84BF2D21EB41}"/>
          </ac:spMkLst>
        </pc:spChg>
        <pc:spChg chg="del mod">
          <ac:chgData name="Hsueh-Ning Chao" userId="I32u27yO7tdajtqyP71sKDiQulIz6ic0z1xl0wdhUYk=" providerId="None" clId="Web-{D9F77695-80F0-4492-BE4B-5E7C7E69505A}" dt="2025-04-01T21:39:34.229" v="169"/>
          <ac:spMkLst>
            <pc:docMk/>
            <pc:sldMk cId="3364611473" sldId="357"/>
            <ac:spMk id="11" creationId="{1ADB005B-D426-C413-D7BD-CEA0F795AA7B}"/>
          </ac:spMkLst>
        </pc:spChg>
        <pc:spChg chg="add del mod">
          <ac:chgData name="Hsueh-Ning Chao" userId="I32u27yO7tdajtqyP71sKDiQulIz6ic0z1xl0wdhUYk=" providerId="None" clId="Web-{D9F77695-80F0-4492-BE4B-5E7C7E69505A}" dt="2025-04-01T21:39:35.620" v="170"/>
          <ac:spMkLst>
            <pc:docMk/>
            <pc:sldMk cId="3364611473" sldId="357"/>
            <ac:spMk id="15" creationId="{F39AFDA1-F470-BEE6-0E8F-FD475A35E538}"/>
          </ac:spMkLst>
        </pc:spChg>
        <pc:spChg chg="add del mod">
          <ac:chgData name="Hsueh-Ning Chao" userId="I32u27yO7tdajtqyP71sKDiQulIz6ic0z1xl0wdhUYk=" providerId="None" clId="Web-{D9F77695-80F0-4492-BE4B-5E7C7E69505A}" dt="2025-04-01T21:44:34.058" v="218"/>
          <ac:spMkLst>
            <pc:docMk/>
            <pc:sldMk cId="3364611473" sldId="357"/>
            <ac:spMk id="17" creationId="{6F6D4DCC-6B4E-742A-B19D-AA7B05A787CA}"/>
          </ac:spMkLst>
        </pc:spChg>
        <pc:spChg chg="add del mod">
          <ac:chgData name="Hsueh-Ning Chao" userId="I32u27yO7tdajtqyP71sKDiQulIz6ic0z1xl0wdhUYk=" providerId="None" clId="Web-{D9F77695-80F0-4492-BE4B-5E7C7E69505A}" dt="2025-04-01T21:40:41.120" v="190"/>
          <ac:spMkLst>
            <pc:docMk/>
            <pc:sldMk cId="3364611473" sldId="357"/>
            <ac:spMk id="18" creationId="{4E21E827-B34D-48A3-AF7C-62749187754E}"/>
          </ac:spMkLst>
        </pc:spChg>
        <pc:spChg chg="del">
          <ac:chgData name="Hsueh-Ning Chao" userId="I32u27yO7tdajtqyP71sKDiQulIz6ic0z1xl0wdhUYk=" providerId="None" clId="Web-{D9F77695-80F0-4492-BE4B-5E7C7E69505A}" dt="2025-04-01T21:21:59.478" v="54"/>
          <ac:spMkLst>
            <pc:docMk/>
            <pc:sldMk cId="3364611473" sldId="357"/>
            <ac:spMk id="20" creationId="{478B353E-6374-E5E0-A613-374817797E6D}"/>
          </ac:spMkLst>
        </pc:spChg>
        <pc:spChg chg="add del mod">
          <ac:chgData name="Hsueh-Ning Chao" userId="I32u27yO7tdajtqyP71sKDiQulIz6ic0z1xl0wdhUYk=" providerId="None" clId="Web-{D9F77695-80F0-4492-BE4B-5E7C7E69505A}" dt="2025-04-01T21:44:34.058" v="217"/>
          <ac:spMkLst>
            <pc:docMk/>
            <pc:sldMk cId="3364611473" sldId="357"/>
            <ac:spMk id="22" creationId="{0B297957-7436-49CC-9A11-70F4EDAE98F7}"/>
          </ac:spMkLst>
        </pc:spChg>
        <pc:spChg chg="del mod">
          <ac:chgData name="Hsueh-Ning Chao" userId="I32u27yO7tdajtqyP71sKDiQulIz6ic0z1xl0wdhUYk=" providerId="None" clId="Web-{D9F77695-80F0-4492-BE4B-5E7C7E69505A}" dt="2025-04-01T21:44:34.058" v="220"/>
          <ac:spMkLst>
            <pc:docMk/>
            <pc:sldMk cId="3364611473" sldId="357"/>
            <ac:spMk id="24" creationId="{CBE05CB9-9A3C-0DCE-4CAB-B603D3A6C48A}"/>
          </ac:spMkLst>
        </pc:spChg>
        <pc:spChg chg="del">
          <ac:chgData name="Hsueh-Ning Chao" userId="I32u27yO7tdajtqyP71sKDiQulIz6ic0z1xl0wdhUYk=" providerId="None" clId="Web-{D9F77695-80F0-4492-BE4B-5E7C7E69505A}" dt="2025-04-01T21:22:01.947" v="55"/>
          <ac:spMkLst>
            <pc:docMk/>
            <pc:sldMk cId="3364611473" sldId="357"/>
            <ac:spMk id="26" creationId="{5CECB536-C600-9F50-7278-384BBA05CBB3}"/>
          </ac:spMkLst>
        </pc:spChg>
        <pc:spChg chg="del mod">
          <ac:chgData name="Hsueh-Ning Chao" userId="I32u27yO7tdajtqyP71sKDiQulIz6ic0z1xl0wdhUYk=" providerId="None" clId="Web-{D9F77695-80F0-4492-BE4B-5E7C7E69505A}" dt="2025-04-01T21:22:38.978" v="61"/>
          <ac:spMkLst>
            <pc:docMk/>
            <pc:sldMk cId="3364611473" sldId="357"/>
            <ac:spMk id="27" creationId="{C2BFAA61-5408-2DA7-7FFF-AAE315B8433E}"/>
          </ac:spMkLst>
        </pc:spChg>
        <pc:spChg chg="add mod">
          <ac:chgData name="Hsueh-Ning Chao" userId="I32u27yO7tdajtqyP71sKDiQulIz6ic0z1xl0wdhUYk=" providerId="None" clId="Web-{D9F77695-80F0-4492-BE4B-5E7C7E69505A}" dt="2025-04-01T22:03:51.856" v="461" actId="20577"/>
          <ac:spMkLst>
            <pc:docMk/>
            <pc:sldMk cId="3364611473" sldId="357"/>
            <ac:spMk id="29" creationId="{C9398922-5B8D-7DAA-61C5-6C357A8BBE7D}"/>
          </ac:spMkLst>
        </pc:spChg>
        <pc:spChg chg="add mod">
          <ac:chgData name="Hsueh-Ning Chao" userId="I32u27yO7tdajtqyP71sKDiQulIz6ic0z1xl0wdhUYk=" providerId="None" clId="Web-{D9F77695-80F0-4492-BE4B-5E7C7E69505A}" dt="2025-04-01T22:03:39.341" v="459" actId="20577"/>
          <ac:spMkLst>
            <pc:docMk/>
            <pc:sldMk cId="3364611473" sldId="357"/>
            <ac:spMk id="30" creationId="{111B49D4-E612-E84F-CA27-C4480208FC12}"/>
          </ac:spMkLst>
        </pc:spChg>
        <pc:spChg chg="add mod">
          <ac:chgData name="Hsueh-Ning Chao" userId="I32u27yO7tdajtqyP71sKDiQulIz6ic0z1xl0wdhUYk=" providerId="None" clId="Web-{D9F77695-80F0-4492-BE4B-5E7C7E69505A}" dt="2025-04-01T22:17:07.936" v="765" actId="14100"/>
          <ac:spMkLst>
            <pc:docMk/>
            <pc:sldMk cId="3364611473" sldId="357"/>
            <ac:spMk id="31" creationId="{35B78548-4C99-DE16-1BA2-DE991B4C4225}"/>
          </ac:spMkLst>
        </pc:spChg>
        <pc:spChg chg="add mod">
          <ac:chgData name="Hsueh-Ning Chao" userId="I32u27yO7tdajtqyP71sKDiQulIz6ic0z1xl0wdhUYk=" providerId="None" clId="Web-{D9F77695-80F0-4492-BE4B-5E7C7E69505A}" dt="2025-04-01T22:11:01.591" v="711" actId="1076"/>
          <ac:spMkLst>
            <pc:docMk/>
            <pc:sldMk cId="3364611473" sldId="357"/>
            <ac:spMk id="32" creationId="{712D2B71-CC78-00D0-EAE7-30D6B700835A}"/>
          </ac:spMkLst>
        </pc:spChg>
        <pc:spChg chg="add del">
          <ac:chgData name="Hsueh-Ning Chao" userId="I32u27yO7tdajtqyP71sKDiQulIz6ic0z1xl0wdhUYk=" providerId="None" clId="Web-{D9F77695-80F0-4492-BE4B-5E7C7E69505A}" dt="2025-04-01T22:02:01.903" v="414"/>
          <ac:spMkLst>
            <pc:docMk/>
            <pc:sldMk cId="3364611473" sldId="357"/>
            <ac:spMk id="35" creationId="{A184187E-C141-64D8-4319-5622E4BBA641}"/>
          </ac:spMkLst>
        </pc:spChg>
        <pc:spChg chg="add mod">
          <ac:chgData name="Hsueh-Ning Chao" userId="I32u27yO7tdajtqyP71sKDiQulIz6ic0z1xl0wdhUYk=" providerId="None" clId="Web-{D9F77695-80F0-4492-BE4B-5E7C7E69505A}" dt="2025-04-01T22:10:54.388" v="710" actId="20577"/>
          <ac:spMkLst>
            <pc:docMk/>
            <pc:sldMk cId="3364611473" sldId="357"/>
            <ac:spMk id="36" creationId="{910CE87A-A2FD-8C94-C533-5588CDC157C1}"/>
          </ac:spMkLst>
        </pc:spChg>
        <pc:spChg chg="add mod">
          <ac:chgData name="Hsueh-Ning Chao" userId="I32u27yO7tdajtqyP71sKDiQulIz6ic0z1xl0wdhUYk=" providerId="None" clId="Web-{D9F77695-80F0-4492-BE4B-5E7C7E69505A}" dt="2025-04-01T22:11:19.060" v="714" actId="20577"/>
          <ac:spMkLst>
            <pc:docMk/>
            <pc:sldMk cId="3364611473" sldId="357"/>
            <ac:spMk id="37" creationId="{56E9A54C-56C8-4887-D901-D65D82B25166}"/>
          </ac:spMkLst>
        </pc:spChg>
        <pc:spChg chg="add del mod">
          <ac:chgData name="Hsueh-Ning Chao" userId="I32u27yO7tdajtqyP71sKDiQulIz6ic0z1xl0wdhUYk=" providerId="None" clId="Web-{D9F77695-80F0-4492-BE4B-5E7C7E69505A}" dt="2025-04-01T22:15:18.232" v="732"/>
          <ac:spMkLst>
            <pc:docMk/>
            <pc:sldMk cId="3364611473" sldId="357"/>
            <ac:spMk id="39" creationId="{AFF5AB22-E87A-839C-F135-349A052FC2BA}"/>
          </ac:spMkLst>
        </pc:spChg>
        <pc:spChg chg="add mod">
          <ac:chgData name="Hsueh-Ning Chao" userId="I32u27yO7tdajtqyP71sKDiQulIz6ic0z1xl0wdhUYk=" providerId="None" clId="Web-{D9F77695-80F0-4492-BE4B-5E7C7E69505A}" dt="2025-04-01T22:17:58.467" v="773" actId="1076"/>
          <ac:spMkLst>
            <pc:docMk/>
            <pc:sldMk cId="3364611473" sldId="357"/>
            <ac:spMk id="40" creationId="{91C29235-8133-4703-6458-54ACDC1157E2}"/>
          </ac:spMkLst>
        </pc:spChg>
        <pc:spChg chg="add mod">
          <ac:chgData name="Hsueh-Ning Chao" userId="I32u27yO7tdajtqyP71sKDiQulIz6ic0z1xl0wdhUYk=" providerId="None" clId="Web-{D9F77695-80F0-4492-BE4B-5E7C7E69505A}" dt="2025-04-01T22:20:36.295" v="823" actId="20577"/>
          <ac:spMkLst>
            <pc:docMk/>
            <pc:sldMk cId="3364611473" sldId="357"/>
            <ac:spMk id="42" creationId="{00888F13-539C-E20A-69DA-593003250147}"/>
          </ac:spMkLst>
        </pc:spChg>
        <pc:picChg chg="del mod">
          <ac:chgData name="Hsueh-Ning Chao" userId="I32u27yO7tdajtqyP71sKDiQulIz6ic0z1xl0wdhUYk=" providerId="None" clId="Web-{D9F77695-80F0-4492-BE4B-5E7C7E69505A}" dt="2025-04-01T21:44:34.058" v="221"/>
          <ac:picMkLst>
            <pc:docMk/>
            <pc:sldMk cId="3364611473" sldId="357"/>
            <ac:picMk id="19" creationId="{DAD0EE6A-72A2-D38A-951A-DFD93530DE25}"/>
          </ac:picMkLst>
        </pc:picChg>
        <pc:picChg chg="add del mod">
          <ac:chgData name="Hsueh-Ning Chao" userId="I32u27yO7tdajtqyP71sKDiQulIz6ic0z1xl0wdhUYk=" providerId="None" clId="Web-{D9F77695-80F0-4492-BE4B-5E7C7E69505A}" dt="2025-04-01T21:44:47.527" v="224"/>
          <ac:picMkLst>
            <pc:docMk/>
            <pc:sldMk cId="3364611473" sldId="357"/>
            <ac:picMk id="23" creationId="{19EA5FC0-FA72-2407-BE80-10ABDF3AD3DA}"/>
          </ac:picMkLst>
        </pc:picChg>
        <pc:picChg chg="add del mod">
          <ac:chgData name="Hsueh-Ning Chao" userId="I32u27yO7tdajtqyP71sKDiQulIz6ic0z1xl0wdhUYk=" providerId="None" clId="Web-{D9F77695-80F0-4492-BE4B-5E7C7E69505A}" dt="2025-04-01T21:44:53.027" v="226"/>
          <ac:picMkLst>
            <pc:docMk/>
            <pc:sldMk cId="3364611473" sldId="357"/>
            <ac:picMk id="25" creationId="{57E71884-6971-80FB-F21E-DD5EE685390A}"/>
          </ac:picMkLst>
        </pc:picChg>
        <pc:picChg chg="add del mod">
          <ac:chgData name="Hsueh-Ning Chao" userId="I32u27yO7tdajtqyP71sKDiQulIz6ic0z1xl0wdhUYk=" providerId="None" clId="Web-{D9F77695-80F0-4492-BE4B-5E7C7E69505A}" dt="2025-04-01T21:45:32.261" v="229"/>
          <ac:picMkLst>
            <pc:docMk/>
            <pc:sldMk cId="3364611473" sldId="357"/>
            <ac:picMk id="28" creationId="{6328EE03-BA51-3B18-5775-E7595EC45E55}"/>
          </ac:picMkLst>
        </pc:picChg>
        <pc:picChg chg="add mod">
          <ac:chgData name="Hsueh-Ning Chao" userId="I32u27yO7tdajtqyP71sKDiQulIz6ic0z1xl0wdhUYk=" providerId="None" clId="Web-{D9F77695-80F0-4492-BE4B-5E7C7E69505A}" dt="2025-04-01T22:17:38.639" v="767" actId="1076"/>
          <ac:picMkLst>
            <pc:docMk/>
            <pc:sldMk cId="3364611473" sldId="357"/>
            <ac:picMk id="33" creationId="{D46C23FD-FAC2-404F-3C38-1FCE05344255}"/>
          </ac:picMkLst>
        </pc:picChg>
        <pc:picChg chg="add del mod">
          <ac:chgData name="Hsueh-Ning Chao" userId="I32u27yO7tdajtqyP71sKDiQulIz6ic0z1xl0wdhUYk=" providerId="None" clId="Web-{D9F77695-80F0-4492-BE4B-5E7C7E69505A}" dt="2025-04-01T22:17:36.826" v="766" actId="1076"/>
          <ac:picMkLst>
            <pc:docMk/>
            <pc:sldMk cId="3364611473" sldId="357"/>
            <ac:picMk id="34" creationId="{FF9C86A3-FBB4-694F-D8E3-6EEB5E654FB5}"/>
          </ac:picMkLst>
        </pc:picChg>
        <pc:picChg chg="add mod">
          <ac:chgData name="Hsueh-Ning Chao" userId="I32u27yO7tdajtqyP71sKDiQulIz6ic0z1xl0wdhUYk=" providerId="None" clId="Web-{D9F77695-80F0-4492-BE4B-5E7C7E69505A}" dt="2025-04-01T22:18:02.733" v="774" actId="1076"/>
          <ac:picMkLst>
            <pc:docMk/>
            <pc:sldMk cId="3364611473" sldId="357"/>
            <ac:picMk id="38" creationId="{CBE2562D-1F94-DA0E-2244-F54D78BA4F61}"/>
          </ac:picMkLst>
        </pc:picChg>
        <pc:picChg chg="add mod">
          <ac:chgData name="Hsueh-Ning Chao" userId="I32u27yO7tdajtqyP71sKDiQulIz6ic0z1xl0wdhUYk=" providerId="None" clId="Web-{D9F77695-80F0-4492-BE4B-5E7C7E69505A}" dt="2025-04-01T22:18:50.467" v="777" actId="1076"/>
          <ac:picMkLst>
            <pc:docMk/>
            <pc:sldMk cId="3364611473" sldId="357"/>
            <ac:picMk id="41" creationId="{EBA2ABA0-8F83-7EA6-19B6-88F138676252}"/>
          </ac:picMkLst>
        </pc:picChg>
        <pc:cxnChg chg="add del">
          <ac:chgData name="Hsueh-Ning Chao" userId="I32u27yO7tdajtqyP71sKDiQulIz6ic0z1xl0wdhUYk=" providerId="None" clId="Web-{D9F77695-80F0-4492-BE4B-5E7C7E69505A}" dt="2025-04-01T21:20:33.665" v="22"/>
          <ac:cxnSpMkLst>
            <pc:docMk/>
            <pc:sldMk cId="3364611473" sldId="357"/>
            <ac:cxnSpMk id="3" creationId="{E9E8A49E-A3D5-0465-5C7B-E22EDAEE1EE3}"/>
          </ac:cxnSpMkLst>
        </pc:cxnChg>
        <pc:cxnChg chg="add del">
          <ac:chgData name="Hsueh-Ning Chao" userId="I32u27yO7tdajtqyP71sKDiQulIz6ic0z1xl0wdhUYk=" providerId="None" clId="Web-{D9F77695-80F0-4492-BE4B-5E7C7E69505A}" dt="2025-04-01T21:20:43.103" v="24"/>
          <ac:cxnSpMkLst>
            <pc:docMk/>
            <pc:sldMk cId="3364611473" sldId="357"/>
            <ac:cxnSpMk id="4" creationId="{3AF4CF4F-46DC-BED0-9903-9339D15DC924}"/>
          </ac:cxnSpMkLst>
        </pc:cxnChg>
        <pc:cxnChg chg="add del mod">
          <ac:chgData name="Hsueh-Ning Chao" userId="I32u27yO7tdajtqyP71sKDiQulIz6ic0z1xl0wdhUYk=" providerId="None" clId="Web-{D9F77695-80F0-4492-BE4B-5E7C7E69505A}" dt="2025-04-01T21:41:06.479" v="192"/>
          <ac:cxnSpMkLst>
            <pc:docMk/>
            <pc:sldMk cId="3364611473" sldId="357"/>
            <ac:cxnSpMk id="8" creationId="{757D8E7E-D68E-C24D-7403-F8864539A2AE}"/>
          </ac:cxnSpMkLst>
        </pc:cxnChg>
        <pc:cxnChg chg="add del mod">
          <ac:chgData name="Hsueh-Ning Chao" userId="I32u27yO7tdajtqyP71sKDiQulIz6ic0z1xl0wdhUYk=" providerId="None" clId="Web-{D9F77695-80F0-4492-BE4B-5E7C7E69505A}" dt="2025-04-01T21:41:07.245" v="193"/>
          <ac:cxnSpMkLst>
            <pc:docMk/>
            <pc:sldMk cId="3364611473" sldId="357"/>
            <ac:cxnSpMk id="9" creationId="{6957DD3A-B650-717D-EB6E-BD193C56EAF7}"/>
          </ac:cxnSpMkLst>
        </pc:cxnChg>
        <pc:cxnChg chg="add del mod">
          <ac:chgData name="Hsueh-Ning Chao" userId="I32u27yO7tdajtqyP71sKDiQulIz6ic0z1xl0wdhUYk=" providerId="None" clId="Web-{D9F77695-80F0-4492-BE4B-5E7C7E69505A}" dt="2025-04-01T21:44:34.058" v="219"/>
          <ac:cxnSpMkLst>
            <pc:docMk/>
            <pc:sldMk cId="3364611473" sldId="357"/>
            <ac:cxnSpMk id="12" creationId="{86B64805-DCB6-E681-8AC5-D18FD54956E4}"/>
          </ac:cxnSpMkLst>
        </pc:cxnChg>
        <pc:cxnChg chg="del mod">
          <ac:chgData name="Hsueh-Ning Chao" userId="I32u27yO7tdajtqyP71sKDiQulIz6ic0z1xl0wdhUYk=" providerId="None" clId="Web-{D9F77695-80F0-4492-BE4B-5E7C7E69505A}" dt="2025-04-01T21:19:43.071" v="18"/>
          <ac:cxnSpMkLst>
            <pc:docMk/>
            <pc:sldMk cId="3364611473" sldId="357"/>
            <ac:cxnSpMk id="13" creationId="{777EB081-8327-3A46-8F42-C668356ED76D}"/>
          </ac:cxnSpMkLst>
        </pc:cxnChg>
        <pc:cxnChg chg="del mod">
          <ac:chgData name="Hsueh-Ning Chao" userId="I32u27yO7tdajtqyP71sKDiQulIz6ic0z1xl0wdhUYk=" providerId="None" clId="Web-{D9F77695-80F0-4492-BE4B-5E7C7E69505A}" dt="2025-04-01T21:19:39.181" v="17"/>
          <ac:cxnSpMkLst>
            <pc:docMk/>
            <pc:sldMk cId="3364611473" sldId="357"/>
            <ac:cxnSpMk id="14" creationId="{DC242BC2-0ABE-442B-538F-BDF8593BE673}"/>
          </ac:cxnSpMkLst>
        </pc:cxnChg>
        <pc:cxnChg chg="add del mod">
          <ac:chgData name="Hsueh-Ning Chao" userId="I32u27yO7tdajtqyP71sKDiQulIz6ic0z1xl0wdhUYk=" providerId="None" clId="Web-{D9F77695-80F0-4492-BE4B-5E7C7E69505A}" dt="2025-04-01T21:41:08.308" v="194"/>
          <ac:cxnSpMkLst>
            <pc:docMk/>
            <pc:sldMk cId="3364611473" sldId="357"/>
            <ac:cxnSpMk id="16" creationId="{6C5E8AD2-048F-5CC0-BBC2-A258E5E1DFCA}"/>
          </ac:cxnSpMkLst>
        </pc:cxnChg>
        <pc:cxnChg chg="del mod">
          <ac:chgData name="Hsueh-Ning Chao" userId="I32u27yO7tdajtqyP71sKDiQulIz6ic0z1xl0wdhUYk=" providerId="None" clId="Web-{D9F77695-80F0-4492-BE4B-5E7C7E69505A}" dt="2025-04-01T21:20:15.993" v="19"/>
          <ac:cxnSpMkLst>
            <pc:docMk/>
            <pc:sldMk cId="3364611473" sldId="357"/>
            <ac:cxnSpMk id="21" creationId="{8111CCD2-32A4-E4E1-E156-3C1787172737}"/>
          </ac:cxnSpMkLst>
        </pc:cxnChg>
      </pc:sldChg>
      <pc:sldChg chg="add replId">
        <pc:chgData name="Hsueh-Ning Chao" userId="I32u27yO7tdajtqyP71sKDiQulIz6ic0z1xl0wdhUYk=" providerId="None" clId="Web-{D9F77695-80F0-4492-BE4B-5E7C7E69505A}" dt="2025-04-01T21:56:34.465" v="330"/>
        <pc:sldMkLst>
          <pc:docMk/>
          <pc:sldMk cId="933782744" sldId="359"/>
        </pc:sldMkLst>
      </pc:sldChg>
      <pc:sldChg chg="modSp add del ord replId">
        <pc:chgData name="Hsueh-Ning Chao" userId="I32u27yO7tdajtqyP71sKDiQulIz6ic0z1xl0wdhUYk=" providerId="None" clId="Web-{D9F77695-80F0-4492-BE4B-5E7C7E69505A}" dt="2025-04-01T21:54:11.512" v="289"/>
        <pc:sldMkLst>
          <pc:docMk/>
          <pc:sldMk cId="1134950553" sldId="359"/>
        </pc:sldMkLst>
        <pc:spChg chg="mod">
          <ac:chgData name="Hsueh-Ning Chao" userId="I32u27yO7tdajtqyP71sKDiQulIz6ic0z1xl0wdhUYk=" providerId="None" clId="Web-{D9F77695-80F0-4492-BE4B-5E7C7E69505A}" dt="2025-04-01T21:49:43.574" v="266" actId="20577"/>
          <ac:spMkLst>
            <pc:docMk/>
            <pc:sldMk cId="1134950553" sldId="359"/>
            <ac:spMk id="2" creationId="{E993F891-F0AE-8290-3536-F6DF30A7B29F}"/>
          </ac:spMkLst>
        </pc:spChg>
        <pc:spChg chg="mod">
          <ac:chgData name="Hsueh-Ning Chao" userId="I32u27yO7tdajtqyP71sKDiQulIz6ic0z1xl0wdhUYk=" providerId="None" clId="Web-{D9F77695-80F0-4492-BE4B-5E7C7E69505A}" dt="2025-04-01T21:50:34.027" v="287" actId="1076"/>
          <ac:spMkLst>
            <pc:docMk/>
            <pc:sldMk cId="1134950553" sldId="359"/>
            <ac:spMk id="3" creationId="{402D33B8-693F-D853-EFC5-EF8F1FE48D69}"/>
          </ac:spMkLst>
        </pc:spChg>
        <pc:spChg chg="mod">
          <ac:chgData name="Hsueh-Ning Chao" userId="I32u27yO7tdajtqyP71sKDiQulIz6ic0z1xl0wdhUYk=" providerId="None" clId="Web-{D9F77695-80F0-4492-BE4B-5E7C7E69505A}" dt="2025-04-01T21:50:21.980" v="285" actId="1076"/>
          <ac:spMkLst>
            <pc:docMk/>
            <pc:sldMk cId="1134950553" sldId="359"/>
            <ac:spMk id="11" creationId="{AFBBEF87-565F-3B13-DF0B-3751880E1526}"/>
          </ac:spMkLst>
        </pc:spChg>
        <pc:spChg chg="mod">
          <ac:chgData name="Hsueh-Ning Chao" userId="I32u27yO7tdajtqyP71sKDiQulIz6ic0z1xl0wdhUYk=" providerId="None" clId="Web-{D9F77695-80F0-4492-BE4B-5E7C7E69505A}" dt="2025-04-01T21:50:07.480" v="280" actId="20577"/>
          <ac:spMkLst>
            <pc:docMk/>
            <pc:sldMk cId="1134950553" sldId="359"/>
            <ac:spMk id="17" creationId="{9C8A7C9F-3412-4FBA-4C8C-9F258B756541}"/>
          </ac:spMkLst>
        </pc:spChg>
        <pc:spChg chg="mod">
          <ac:chgData name="Hsueh-Ning Chao" userId="I32u27yO7tdajtqyP71sKDiQulIz6ic0z1xl0wdhUYk=" providerId="None" clId="Web-{D9F77695-80F0-4492-BE4B-5E7C7E69505A}" dt="2025-04-01T21:49:59.871" v="279" actId="20577"/>
          <ac:spMkLst>
            <pc:docMk/>
            <pc:sldMk cId="1134950553" sldId="359"/>
            <ac:spMk id="20" creationId="{E94CE669-DD2F-0694-BC7D-D255881575AE}"/>
          </ac:spMkLst>
        </pc:spChg>
        <pc:spChg chg="mod">
          <ac:chgData name="Hsueh-Ning Chao" userId="I32u27yO7tdajtqyP71sKDiQulIz6ic0z1xl0wdhUYk=" providerId="None" clId="Web-{D9F77695-80F0-4492-BE4B-5E7C7E69505A}" dt="2025-04-01T21:50:59.949" v="288" actId="20577"/>
          <ac:spMkLst>
            <pc:docMk/>
            <pc:sldMk cId="1134950553" sldId="359"/>
            <ac:spMk id="23" creationId="{CE5917C1-B4CF-BBD7-6D82-70ADE37FD128}"/>
          </ac:spMkLst>
        </pc:spChg>
      </pc:sldChg>
      <pc:sldChg chg="add replId">
        <pc:chgData name="Hsueh-Ning Chao" userId="I32u27yO7tdajtqyP71sKDiQulIz6ic0z1xl0wdhUYk=" providerId="None" clId="Web-{D9F77695-80F0-4492-BE4B-5E7C7E69505A}" dt="2025-04-01T21:56:41.278" v="331"/>
        <pc:sldMkLst>
          <pc:docMk/>
          <pc:sldMk cId="245250479" sldId="360"/>
        </pc:sldMkLst>
      </pc:sldChg>
      <pc:sldChg chg="add replId">
        <pc:chgData name="Hsueh-Ning Chao" userId="I32u27yO7tdajtqyP71sKDiQulIz6ic0z1xl0wdhUYk=" providerId="None" clId="Web-{D9F77695-80F0-4492-BE4B-5E7C7E69505A}" dt="2025-04-01T22:24:23.828" v="824"/>
        <pc:sldMkLst>
          <pc:docMk/>
          <pc:sldMk cId="3803798371" sldId="360"/>
        </pc:sldMkLst>
      </pc:sldChg>
    </pc:docChg>
  </pc:docChgLst>
  <pc:docChgLst>
    <pc:chgData name="Shih Min Lin" userId="EZMguJyP4QRPSMfRfjN+Y1sL5Ac+4RMpWotTWDpLLe0=" providerId="None" clId="Web-{3087F6D6-8639-4597-B7AB-3F61C0543941}"/>
    <pc:docChg chg="modSld">
      <pc:chgData name="Shih Min Lin" userId="EZMguJyP4QRPSMfRfjN+Y1sL5Ac+4RMpWotTWDpLLe0=" providerId="None" clId="Web-{3087F6D6-8639-4597-B7AB-3F61C0543941}" dt="2025-03-30T04:07:24.831" v="252"/>
      <pc:docMkLst>
        <pc:docMk/>
      </pc:docMkLst>
      <pc:sldChg chg="addSp delSp modSp">
        <pc:chgData name="Shih Min Lin" userId="EZMguJyP4QRPSMfRfjN+Y1sL5Ac+4RMpWotTWDpLLe0=" providerId="None" clId="Web-{3087F6D6-8639-4597-B7AB-3F61C0543941}" dt="2025-03-30T04:06:59.033" v="250" actId="1076"/>
        <pc:sldMkLst>
          <pc:docMk/>
          <pc:sldMk cId="2405440878" sldId="323"/>
        </pc:sldMkLst>
        <pc:spChg chg="del mod">
          <ac:chgData name="Shih Min Lin" userId="EZMguJyP4QRPSMfRfjN+Y1sL5Ac+4RMpWotTWDpLLe0=" providerId="None" clId="Web-{3087F6D6-8639-4597-B7AB-3F61C0543941}" dt="2025-03-30T04:06:27.251" v="227"/>
          <ac:spMkLst>
            <pc:docMk/>
            <pc:sldMk cId="2405440878" sldId="323"/>
            <ac:spMk id="3" creationId="{2E913EEE-7226-A864-0101-59FA391E2FDF}"/>
          </ac:spMkLst>
        </pc:spChg>
        <pc:spChg chg="mod">
          <ac:chgData name="Shih Min Lin" userId="EZMguJyP4QRPSMfRfjN+Y1sL5Ac+4RMpWotTWDpLLe0=" providerId="None" clId="Web-{3087F6D6-8639-4597-B7AB-3F61C0543941}" dt="2025-03-30T04:06:58.986" v="246" actId="1076"/>
          <ac:spMkLst>
            <pc:docMk/>
            <pc:sldMk cId="2405440878" sldId="323"/>
            <ac:spMk id="7" creationId="{AAC029FC-E3A5-95AF-F3AF-F1BCA27D0BA3}"/>
          </ac:spMkLst>
        </pc:spChg>
        <pc:spChg chg="del mod">
          <ac:chgData name="Shih Min Lin" userId="EZMguJyP4QRPSMfRfjN+Y1sL5Ac+4RMpWotTWDpLLe0=" providerId="None" clId="Web-{3087F6D6-8639-4597-B7AB-3F61C0543941}" dt="2025-03-30T04:05:03.451" v="186"/>
          <ac:spMkLst>
            <pc:docMk/>
            <pc:sldMk cId="2405440878" sldId="323"/>
            <ac:spMk id="10" creationId="{9704B570-CE6A-726B-D8B4-A521EAE1030A}"/>
          </ac:spMkLst>
        </pc:spChg>
        <pc:spChg chg="mod">
          <ac:chgData name="Shih Min Lin" userId="EZMguJyP4QRPSMfRfjN+Y1sL5Ac+4RMpWotTWDpLLe0=" providerId="None" clId="Web-{3087F6D6-8639-4597-B7AB-3F61C0543941}" dt="2025-03-30T04:06:59.017" v="248" actId="1076"/>
          <ac:spMkLst>
            <pc:docMk/>
            <pc:sldMk cId="2405440878" sldId="323"/>
            <ac:spMk id="11" creationId="{38FA878B-E583-881D-0DAD-B401EC19F866}"/>
          </ac:spMkLst>
        </pc:spChg>
        <pc:spChg chg="mod">
          <ac:chgData name="Shih Min Lin" userId="EZMguJyP4QRPSMfRfjN+Y1sL5Ac+4RMpWotTWDpLLe0=" providerId="None" clId="Web-{3087F6D6-8639-4597-B7AB-3F61C0543941}" dt="2025-03-30T04:06:44.408" v="230" actId="1076"/>
          <ac:spMkLst>
            <pc:docMk/>
            <pc:sldMk cId="2405440878" sldId="323"/>
            <ac:spMk id="13" creationId="{4A5AE3A8-5D81-EC2B-DD74-1EFC9C9B3FA6}"/>
          </ac:spMkLst>
        </pc:spChg>
        <pc:spChg chg="mod">
          <ac:chgData name="Shih Min Lin" userId="EZMguJyP4QRPSMfRfjN+Y1sL5Ac+4RMpWotTWDpLLe0=" providerId="None" clId="Web-{3087F6D6-8639-4597-B7AB-3F61C0543941}" dt="2025-03-30T04:06:44.408" v="231" actId="1076"/>
          <ac:spMkLst>
            <pc:docMk/>
            <pc:sldMk cId="2405440878" sldId="323"/>
            <ac:spMk id="14" creationId="{C8027378-8456-9A06-CC0A-51739E98AF41}"/>
          </ac:spMkLst>
        </pc:spChg>
        <pc:spChg chg="add mod">
          <ac:chgData name="Shih Min Lin" userId="EZMguJyP4QRPSMfRfjN+Y1sL5Ac+4RMpWotTWDpLLe0=" providerId="None" clId="Web-{3087F6D6-8639-4597-B7AB-3F61C0543941}" dt="2025-03-30T04:06:59.033" v="249" actId="1076"/>
          <ac:spMkLst>
            <pc:docMk/>
            <pc:sldMk cId="2405440878" sldId="323"/>
            <ac:spMk id="15" creationId="{338EA0BC-A5F5-6373-6E97-EBF80A1DF28F}"/>
          </ac:spMkLst>
        </pc:spChg>
        <pc:spChg chg="add mod">
          <ac:chgData name="Shih Min Lin" userId="EZMguJyP4QRPSMfRfjN+Y1sL5Ac+4RMpWotTWDpLLe0=" providerId="None" clId="Web-{3087F6D6-8639-4597-B7AB-3F61C0543941}" dt="2025-03-30T04:06:59.033" v="250" actId="1076"/>
          <ac:spMkLst>
            <pc:docMk/>
            <pc:sldMk cId="2405440878" sldId="323"/>
            <ac:spMk id="17" creationId="{2FAF5A5D-B06D-D7C9-2178-32B1C9E1B02C}"/>
          </ac:spMkLst>
        </pc:spChg>
        <pc:spChg chg="add mod">
          <ac:chgData name="Shih Min Lin" userId="EZMguJyP4QRPSMfRfjN+Y1sL5Ac+4RMpWotTWDpLLe0=" providerId="None" clId="Web-{3087F6D6-8639-4597-B7AB-3F61C0543941}" dt="2025-03-30T04:06:44.439" v="233" actId="1076"/>
          <ac:spMkLst>
            <pc:docMk/>
            <pc:sldMk cId="2405440878" sldId="323"/>
            <ac:spMk id="18" creationId="{AB0C20E5-97F2-4EEF-B969-3F6E43E62850}"/>
          </ac:spMkLst>
        </pc:spChg>
        <pc:spChg chg="add mod">
          <ac:chgData name="Shih Min Lin" userId="EZMguJyP4QRPSMfRfjN+Y1sL5Ac+4RMpWotTWDpLLe0=" providerId="None" clId="Web-{3087F6D6-8639-4597-B7AB-3F61C0543941}" dt="2025-03-30T04:06:44.439" v="234" actId="1076"/>
          <ac:spMkLst>
            <pc:docMk/>
            <pc:sldMk cId="2405440878" sldId="323"/>
            <ac:spMk id="20" creationId="{E6552221-BA23-DC04-E067-B837C15075CF}"/>
          </ac:spMkLst>
        </pc:spChg>
        <pc:spChg chg="add mod">
          <ac:chgData name="Shih Min Lin" userId="EZMguJyP4QRPSMfRfjN+Y1sL5Ac+4RMpWotTWDpLLe0=" providerId="None" clId="Web-{3087F6D6-8639-4597-B7AB-3F61C0543941}" dt="2025-03-30T04:06:44.454" v="235" actId="1076"/>
          <ac:spMkLst>
            <pc:docMk/>
            <pc:sldMk cId="2405440878" sldId="323"/>
            <ac:spMk id="21" creationId="{212BF13A-320A-CBFD-6E37-A7512AAED0CF}"/>
          </ac:spMkLst>
        </pc:spChg>
        <pc:grpChg chg="add mod">
          <ac:chgData name="Shih Min Lin" userId="EZMguJyP4QRPSMfRfjN+Y1sL5Ac+4RMpWotTWDpLLe0=" providerId="None" clId="Web-{3087F6D6-8639-4597-B7AB-3F61C0543941}" dt="2025-03-30T04:06:59.017" v="247" actId="1076"/>
          <ac:grpSpMkLst>
            <pc:docMk/>
            <pc:sldMk cId="2405440878" sldId="323"/>
            <ac:grpSpMk id="19" creationId="{12260542-E078-BF74-F309-B5A30566A751}"/>
          </ac:grpSpMkLst>
        </pc:grpChg>
        <pc:picChg chg="mod">
          <ac:chgData name="Shih Min Lin" userId="EZMguJyP4QRPSMfRfjN+Y1sL5Ac+4RMpWotTWDpLLe0=" providerId="None" clId="Web-{3087F6D6-8639-4597-B7AB-3F61C0543941}" dt="2025-03-30T04:06:44.423" v="232" actId="1076"/>
          <ac:picMkLst>
            <pc:docMk/>
            <pc:sldMk cId="2405440878" sldId="323"/>
            <ac:picMk id="16" creationId="{E99E4E8E-EFEF-5B79-5B7C-B0BE51BF13AA}"/>
          </ac:picMkLst>
        </pc:picChg>
      </pc:sldChg>
      <pc:sldChg chg="delSp modSp">
        <pc:chgData name="Shih Min Lin" userId="EZMguJyP4QRPSMfRfjN+Y1sL5Ac+4RMpWotTWDpLLe0=" providerId="None" clId="Web-{3087F6D6-8639-4597-B7AB-3F61C0543941}" dt="2025-03-30T04:04:08.540" v="174" actId="20577"/>
        <pc:sldMkLst>
          <pc:docMk/>
          <pc:sldMk cId="2822259883" sldId="326"/>
        </pc:sldMkLst>
        <pc:spChg chg="mod">
          <ac:chgData name="Shih Min Lin" userId="EZMguJyP4QRPSMfRfjN+Y1sL5Ac+4RMpWotTWDpLLe0=" providerId="None" clId="Web-{3087F6D6-8639-4597-B7AB-3F61C0543941}" dt="2025-03-30T04:04:08.540" v="174" actId="20577"/>
          <ac:spMkLst>
            <pc:docMk/>
            <pc:sldMk cId="2822259883" sldId="326"/>
            <ac:spMk id="24" creationId="{009A3AC5-7FBF-ACA1-D043-90070B695471}"/>
          </ac:spMkLst>
        </pc:spChg>
        <pc:spChg chg="del">
          <ac:chgData name="Shih Min Lin" userId="EZMguJyP4QRPSMfRfjN+Y1sL5Ac+4RMpWotTWDpLLe0=" providerId="None" clId="Web-{3087F6D6-8639-4597-B7AB-3F61C0543941}" dt="2025-03-30T04:03:43.133" v="167"/>
          <ac:spMkLst>
            <pc:docMk/>
            <pc:sldMk cId="2822259883" sldId="326"/>
            <ac:spMk id="26" creationId="{DDE8B272-BF09-C97A-675B-BFEBAB51142F}"/>
          </ac:spMkLst>
        </pc:spChg>
      </pc:sldChg>
      <pc:sldChg chg="addSp modSp">
        <pc:chgData name="Shih Min Lin" userId="EZMguJyP4QRPSMfRfjN+Y1sL5Ac+4RMpWotTWDpLLe0=" providerId="None" clId="Web-{3087F6D6-8639-4597-B7AB-3F61C0543941}" dt="2025-03-30T04:07:24.831" v="252"/>
        <pc:sldMkLst>
          <pc:docMk/>
          <pc:sldMk cId="4175323384" sldId="327"/>
        </pc:sldMkLst>
        <pc:spChg chg="add mod">
          <ac:chgData name="Shih Min Lin" userId="EZMguJyP4QRPSMfRfjN+Y1sL5Ac+4RMpWotTWDpLLe0=" providerId="None" clId="Web-{3087F6D6-8639-4597-B7AB-3F61C0543941}" dt="2025-03-30T03:57:44.927" v="81" actId="20577"/>
          <ac:spMkLst>
            <pc:docMk/>
            <pc:sldMk cId="4175323384" sldId="327"/>
            <ac:spMk id="3" creationId="{CBFC9336-F4C1-14C7-BA91-D5BA141A74E4}"/>
          </ac:spMkLst>
        </pc:spChg>
        <pc:spChg chg="add mod">
          <ac:chgData name="Shih Min Lin" userId="EZMguJyP4QRPSMfRfjN+Y1sL5Ac+4RMpWotTWDpLLe0=" providerId="None" clId="Web-{3087F6D6-8639-4597-B7AB-3F61C0543941}" dt="2025-03-30T04:07:24.831" v="252"/>
          <ac:spMkLst>
            <pc:docMk/>
            <pc:sldMk cId="4175323384" sldId="327"/>
            <ac:spMk id="13" creationId="{53FA23C0-5758-FD22-DC8E-6D9AD97AA75D}"/>
          </ac:spMkLst>
        </pc:spChg>
      </pc:sldChg>
    </pc:docChg>
  </pc:docChgLst>
  <pc:docChgLst>
    <pc:chgData name="Hsueh-Ning Chao" userId="I32u27yO7tdajtqyP71sKDiQulIz6ic0z1xl0wdhUYk=" providerId="None" clId="Web-{C9816D77-2A95-451A-A6CF-67F67962698C}"/>
    <pc:docChg chg="addSld delSld modSld">
      <pc:chgData name="Hsueh-Ning Chao" userId="I32u27yO7tdajtqyP71sKDiQulIz6ic0z1xl0wdhUYk=" providerId="None" clId="Web-{C9816D77-2A95-451A-A6CF-67F67962698C}" dt="2025-02-11T20:03:10.226" v="4"/>
      <pc:docMkLst>
        <pc:docMk/>
      </pc:docMkLst>
      <pc:sldChg chg="addSp delSp modSp add del replId">
        <pc:chgData name="Hsueh-Ning Chao" userId="I32u27yO7tdajtqyP71sKDiQulIz6ic0z1xl0wdhUYk=" providerId="None" clId="Web-{C9816D77-2A95-451A-A6CF-67F67962698C}" dt="2025-02-11T20:03:10.226" v="4"/>
        <pc:sldMkLst>
          <pc:docMk/>
          <pc:sldMk cId="2788143731" sldId="286"/>
        </pc:sldMkLst>
      </pc:sldChg>
    </pc:docChg>
  </pc:docChgLst>
  <pc:docChgLst>
    <pc:chgData name="Shih Min Lin" userId="EZMguJyP4QRPSMfRfjN+Y1sL5Ac+4RMpWotTWDpLLe0=" providerId="None" clId="Web-{FA36B6BC-9970-42EC-9A41-4C668B14E346}"/>
    <pc:docChg chg="addSld modSld">
      <pc:chgData name="Shih Min Lin" userId="EZMguJyP4QRPSMfRfjN+Y1sL5Ac+4RMpWotTWDpLLe0=" providerId="None" clId="Web-{FA36B6BC-9970-42EC-9A41-4C668B14E346}" dt="2025-02-21T17:33:08.696" v="123" actId="20577"/>
      <pc:docMkLst>
        <pc:docMk/>
      </pc:docMkLst>
      <pc:sldChg chg="modSp add replId">
        <pc:chgData name="Shih Min Lin" userId="EZMguJyP4QRPSMfRfjN+Y1sL5Ac+4RMpWotTWDpLLe0=" providerId="None" clId="Web-{FA36B6BC-9970-42EC-9A41-4C668B14E346}" dt="2025-02-21T17:25:24.233" v="2" actId="20577"/>
        <pc:sldMkLst>
          <pc:docMk/>
          <pc:sldMk cId="2333925731" sldId="297"/>
        </pc:sldMkLst>
        <pc:spChg chg="mod">
          <ac:chgData name="Shih Min Lin" userId="EZMguJyP4QRPSMfRfjN+Y1sL5Ac+4RMpWotTWDpLLe0=" providerId="None" clId="Web-{FA36B6BC-9970-42EC-9A41-4C668B14E346}" dt="2025-02-21T17:25:24.233" v="2" actId="20577"/>
          <ac:spMkLst>
            <pc:docMk/>
            <pc:sldMk cId="2333925731" sldId="297"/>
            <ac:spMk id="3" creationId="{46CB3DD7-B495-6A7A-5EE3-C81FEABD7769}"/>
          </ac:spMkLst>
        </pc:spChg>
      </pc:sldChg>
      <pc:sldChg chg="modSp add replId">
        <pc:chgData name="Shih Min Lin" userId="EZMguJyP4QRPSMfRfjN+Y1sL5Ac+4RMpWotTWDpLLe0=" providerId="None" clId="Web-{FA36B6BC-9970-42EC-9A41-4C668B14E346}" dt="2025-02-21T17:33:08.696" v="123" actId="20577"/>
        <pc:sldMkLst>
          <pc:docMk/>
          <pc:sldMk cId="730390105" sldId="298"/>
        </pc:sldMkLst>
        <pc:spChg chg="mod">
          <ac:chgData name="Shih Min Lin" userId="EZMguJyP4QRPSMfRfjN+Y1sL5Ac+4RMpWotTWDpLLe0=" providerId="None" clId="Web-{FA36B6BC-9970-42EC-9A41-4C668B14E346}" dt="2025-02-21T17:25:59.202" v="6" actId="20577"/>
          <ac:spMkLst>
            <pc:docMk/>
            <pc:sldMk cId="730390105" sldId="298"/>
            <ac:spMk id="2" creationId="{E8877A5D-AB3B-1A64-00F6-457B7CD7960F}"/>
          </ac:spMkLst>
        </pc:spChg>
        <pc:spChg chg="mod">
          <ac:chgData name="Shih Min Lin" userId="EZMguJyP4QRPSMfRfjN+Y1sL5Ac+4RMpWotTWDpLLe0=" providerId="None" clId="Web-{FA36B6BC-9970-42EC-9A41-4C668B14E346}" dt="2025-02-21T17:33:08.696" v="123" actId="20577"/>
          <ac:spMkLst>
            <pc:docMk/>
            <pc:sldMk cId="730390105" sldId="298"/>
            <ac:spMk id="4" creationId="{D85BC355-8738-78DA-400E-4D12F66E87FA}"/>
          </ac:spMkLst>
        </pc:spChg>
      </pc:sldChg>
    </pc:docChg>
  </pc:docChgLst>
  <pc:docChgLst>
    <pc:chgData name="Ananth Mohan" userId="0+ntHPCRoNBLvPdhBUzfljBEc8fje1ZhpS6eiRuEUeE=" providerId="None" clId="Web-{4875863E-9B9B-44EF-8F5D-017D7BA9FB38}"/>
    <pc:docChg chg="modSld">
      <pc:chgData name="Ananth Mohan" userId="0+ntHPCRoNBLvPdhBUzfljBEc8fje1ZhpS6eiRuEUeE=" providerId="None" clId="Web-{4875863E-9B9B-44EF-8F5D-017D7BA9FB38}" dt="2025-02-05T19:57:47.240" v="3"/>
      <pc:docMkLst>
        <pc:docMk/>
      </pc:docMkLst>
      <pc:sldChg chg="modSp">
        <pc:chgData name="Ananth Mohan" userId="0+ntHPCRoNBLvPdhBUzfljBEc8fje1ZhpS6eiRuEUeE=" providerId="None" clId="Web-{4875863E-9B9B-44EF-8F5D-017D7BA9FB38}" dt="2025-02-05T19:57:47.240" v="3"/>
        <pc:sldMkLst>
          <pc:docMk/>
          <pc:sldMk cId="696911928" sldId="273"/>
        </pc:sldMkLst>
        <pc:graphicFrameChg chg="mod modGraphic">
          <ac:chgData name="Ananth Mohan" userId="0+ntHPCRoNBLvPdhBUzfljBEc8fje1ZhpS6eiRuEUeE=" providerId="None" clId="Web-{4875863E-9B9B-44EF-8F5D-017D7BA9FB38}" dt="2025-02-05T19:57:47.240" v="3"/>
          <ac:graphicFrameMkLst>
            <pc:docMk/>
            <pc:sldMk cId="696911928" sldId="273"/>
            <ac:graphicFrameMk id="7" creationId="{83093597-C523-1404-2AC9-8B7C89FCCA31}"/>
          </ac:graphicFrameMkLst>
        </pc:graphicFrameChg>
      </pc:sldChg>
    </pc:docChg>
  </pc:docChgLst>
  <pc:docChgLst>
    <pc:chgData name="Ananth Mohan" userId="0+ntHPCRoNBLvPdhBUzfljBEc8fje1ZhpS6eiRuEUeE=" providerId="None" clId="Web-{AFFBA55D-CDB3-46F9-86E0-F6D98E66AE5B}"/>
    <pc:docChg chg="addSld delSld modSld sldOrd">
      <pc:chgData name="Ananth Mohan" userId="0+ntHPCRoNBLvPdhBUzfljBEc8fje1ZhpS6eiRuEUeE=" providerId="None" clId="Web-{AFFBA55D-CDB3-46F9-86E0-F6D98E66AE5B}" dt="2025-02-13T18:30:45.809" v="1484"/>
      <pc:docMkLst>
        <pc:docMk/>
      </pc:docMkLst>
      <pc:sldChg chg="modSp">
        <pc:chgData name="Ananth Mohan" userId="0+ntHPCRoNBLvPdhBUzfljBEc8fje1ZhpS6eiRuEUeE=" providerId="None" clId="Web-{AFFBA55D-CDB3-46F9-86E0-F6D98E66AE5B}" dt="2025-02-13T18:23:42.532" v="1476" actId="20577"/>
        <pc:sldMkLst>
          <pc:docMk/>
          <pc:sldMk cId="2708108178" sldId="257"/>
        </pc:sldMkLst>
        <pc:spChg chg="mod">
          <ac:chgData name="Ananth Mohan" userId="0+ntHPCRoNBLvPdhBUzfljBEc8fje1ZhpS6eiRuEUeE=" providerId="None" clId="Web-{AFFBA55D-CDB3-46F9-86E0-F6D98E66AE5B}" dt="2025-02-13T18:23:42.532" v="1476" actId="20577"/>
          <ac:spMkLst>
            <pc:docMk/>
            <pc:sldMk cId="2708108178" sldId="257"/>
            <ac:spMk id="3" creationId="{25E23969-B503-C04E-9B40-020A6AB945EA}"/>
          </ac:spMkLst>
        </pc:spChg>
      </pc:sldChg>
      <pc:sldChg chg="modSp">
        <pc:chgData name="Ananth Mohan" userId="0+ntHPCRoNBLvPdhBUzfljBEc8fje1ZhpS6eiRuEUeE=" providerId="None" clId="Web-{AFFBA55D-CDB3-46F9-86E0-F6D98E66AE5B}" dt="2025-02-13T00:06:00.806" v="1421" actId="20577"/>
        <pc:sldMkLst>
          <pc:docMk/>
          <pc:sldMk cId="2959983989" sldId="280"/>
        </pc:sldMkLst>
        <pc:spChg chg="mod">
          <ac:chgData name="Ananth Mohan" userId="0+ntHPCRoNBLvPdhBUzfljBEc8fje1ZhpS6eiRuEUeE=" providerId="None" clId="Web-{AFFBA55D-CDB3-46F9-86E0-F6D98E66AE5B}" dt="2025-02-13T00:06:00.806" v="1421" actId="20577"/>
          <ac:spMkLst>
            <pc:docMk/>
            <pc:sldMk cId="2959983989" sldId="280"/>
            <ac:spMk id="4" creationId="{CC44F5C8-E993-82DB-D0D0-F78D89C27980}"/>
          </ac:spMkLst>
        </pc:spChg>
      </pc:sldChg>
      <pc:sldChg chg="modSp">
        <pc:chgData name="Ananth Mohan" userId="0+ntHPCRoNBLvPdhBUzfljBEc8fje1ZhpS6eiRuEUeE=" providerId="None" clId="Web-{AFFBA55D-CDB3-46F9-86E0-F6D98E66AE5B}" dt="2025-02-12T22:21:23.265" v="351" actId="14100"/>
        <pc:sldMkLst>
          <pc:docMk/>
          <pc:sldMk cId="1701462827" sldId="281"/>
        </pc:sldMkLst>
        <pc:spChg chg="mod">
          <ac:chgData name="Ananth Mohan" userId="0+ntHPCRoNBLvPdhBUzfljBEc8fje1ZhpS6eiRuEUeE=" providerId="None" clId="Web-{AFFBA55D-CDB3-46F9-86E0-F6D98E66AE5B}" dt="2025-02-12T22:21:23.265" v="351" actId="14100"/>
          <ac:spMkLst>
            <pc:docMk/>
            <pc:sldMk cId="1701462827" sldId="281"/>
            <ac:spMk id="4" creationId="{30DD847F-326E-F441-C754-2915B93BF84A}"/>
          </ac:spMkLst>
        </pc:spChg>
      </pc:sldChg>
      <pc:sldChg chg="modSp">
        <pc:chgData name="Ananth Mohan" userId="0+ntHPCRoNBLvPdhBUzfljBEc8fje1ZhpS6eiRuEUeE=" providerId="None" clId="Web-{AFFBA55D-CDB3-46F9-86E0-F6D98E66AE5B}" dt="2025-02-12T23:57:58.628" v="1364" actId="20577"/>
        <pc:sldMkLst>
          <pc:docMk/>
          <pc:sldMk cId="1605652608" sldId="288"/>
        </pc:sldMkLst>
        <pc:spChg chg="mod">
          <ac:chgData name="Ananth Mohan" userId="0+ntHPCRoNBLvPdhBUzfljBEc8fje1ZhpS6eiRuEUeE=" providerId="None" clId="Web-{AFFBA55D-CDB3-46F9-86E0-F6D98E66AE5B}" dt="2025-02-12T23:57:58.628" v="1364" actId="20577"/>
          <ac:spMkLst>
            <pc:docMk/>
            <pc:sldMk cId="1605652608" sldId="288"/>
            <ac:spMk id="4" creationId="{A26526A9-6599-C555-AAA6-3A8C4EFE3709}"/>
          </ac:spMkLst>
        </pc:spChg>
      </pc:sldChg>
      <pc:sldChg chg="modSp">
        <pc:chgData name="Ananth Mohan" userId="0+ntHPCRoNBLvPdhBUzfljBEc8fje1ZhpS6eiRuEUeE=" providerId="None" clId="Web-{AFFBA55D-CDB3-46F9-86E0-F6D98E66AE5B}" dt="2025-02-12T23:55:36.075" v="1353" actId="20577"/>
        <pc:sldMkLst>
          <pc:docMk/>
          <pc:sldMk cId="3273186352" sldId="289"/>
        </pc:sldMkLst>
        <pc:spChg chg="mod">
          <ac:chgData name="Ananth Mohan" userId="0+ntHPCRoNBLvPdhBUzfljBEc8fje1ZhpS6eiRuEUeE=" providerId="None" clId="Web-{AFFBA55D-CDB3-46F9-86E0-F6D98E66AE5B}" dt="2025-02-12T23:55:36.075" v="1353" actId="20577"/>
          <ac:spMkLst>
            <pc:docMk/>
            <pc:sldMk cId="3273186352" sldId="289"/>
            <ac:spMk id="4" creationId="{64091987-21DD-7F19-C7D1-1450EECA3195}"/>
          </ac:spMkLst>
        </pc:spChg>
      </pc:sldChg>
      <pc:sldChg chg="addSp delSp modSp new">
        <pc:chgData name="Ananth Mohan" userId="0+ntHPCRoNBLvPdhBUzfljBEc8fje1ZhpS6eiRuEUeE=" providerId="None" clId="Web-{AFFBA55D-CDB3-46F9-86E0-F6D98E66AE5B}" dt="2025-02-12T22:17:12.944" v="233"/>
        <pc:sldMkLst>
          <pc:docMk/>
          <pc:sldMk cId="1424170759" sldId="290"/>
        </pc:sldMkLst>
        <pc:spChg chg="add mod">
          <ac:chgData name="Ananth Mohan" userId="0+ntHPCRoNBLvPdhBUzfljBEc8fje1ZhpS6eiRuEUeE=" providerId="None" clId="Web-{AFFBA55D-CDB3-46F9-86E0-F6D98E66AE5B}" dt="2025-02-12T22:13:33.359" v="36" actId="20577"/>
          <ac:spMkLst>
            <pc:docMk/>
            <pc:sldMk cId="1424170759" sldId="290"/>
            <ac:spMk id="13" creationId="{62B1AD5C-BE75-EB2C-5780-398D54E0977A}"/>
          </ac:spMkLst>
        </pc:spChg>
        <pc:spChg chg="add mod">
          <ac:chgData name="Ananth Mohan" userId="0+ntHPCRoNBLvPdhBUzfljBEc8fje1ZhpS6eiRuEUeE=" providerId="None" clId="Web-{AFFBA55D-CDB3-46F9-86E0-F6D98E66AE5B}" dt="2025-02-12T22:14:01.407" v="62" actId="20577"/>
          <ac:spMkLst>
            <pc:docMk/>
            <pc:sldMk cId="1424170759" sldId="290"/>
            <ac:spMk id="14" creationId="{F3749B18-F134-3707-82AA-0DB8422A65BA}"/>
          </ac:spMkLst>
        </pc:spChg>
        <pc:spChg chg="add mod">
          <ac:chgData name="Ananth Mohan" userId="0+ntHPCRoNBLvPdhBUzfljBEc8fje1ZhpS6eiRuEUeE=" providerId="None" clId="Web-{AFFBA55D-CDB3-46F9-86E0-F6D98E66AE5B}" dt="2025-02-12T22:16:10.677" v="164"/>
          <ac:spMkLst>
            <pc:docMk/>
            <pc:sldMk cId="1424170759" sldId="290"/>
            <ac:spMk id="15" creationId="{E5BD6643-D9CE-64DE-BAF0-4D4E0919BC8A}"/>
          </ac:spMkLst>
        </pc:spChg>
        <pc:spChg chg="add mod">
          <ac:chgData name="Ananth Mohan" userId="0+ntHPCRoNBLvPdhBUzfljBEc8fje1ZhpS6eiRuEUeE=" providerId="None" clId="Web-{AFFBA55D-CDB3-46F9-86E0-F6D98E66AE5B}" dt="2025-02-12T22:15:58.176" v="158" actId="1076"/>
          <ac:spMkLst>
            <pc:docMk/>
            <pc:sldMk cId="1424170759" sldId="290"/>
            <ac:spMk id="16" creationId="{F5439D13-7D5C-40E0-0A3C-1E11DC4B85C9}"/>
          </ac:spMkLst>
        </pc:spChg>
        <pc:spChg chg="add mod">
          <ac:chgData name="Ananth Mohan" userId="0+ntHPCRoNBLvPdhBUzfljBEc8fje1ZhpS6eiRuEUeE=" providerId="None" clId="Web-{AFFBA55D-CDB3-46F9-86E0-F6D98E66AE5B}" dt="2025-02-12T22:15:53.301" v="157" actId="20577"/>
          <ac:spMkLst>
            <pc:docMk/>
            <pc:sldMk cId="1424170759" sldId="290"/>
            <ac:spMk id="17" creationId="{25341534-BF86-E683-F611-A15ED67F685F}"/>
          </ac:spMkLst>
        </pc:spChg>
        <pc:spChg chg="add mod">
          <ac:chgData name="Ananth Mohan" userId="0+ntHPCRoNBLvPdhBUzfljBEc8fje1ZhpS6eiRuEUeE=" providerId="None" clId="Web-{AFFBA55D-CDB3-46F9-86E0-F6D98E66AE5B}" dt="2025-02-12T22:16:59.366" v="231" actId="1076"/>
          <ac:spMkLst>
            <pc:docMk/>
            <pc:sldMk cId="1424170759" sldId="290"/>
            <ac:spMk id="19" creationId="{32AA9B7E-DF28-C711-3DDC-AF6AF199B1AA}"/>
          </ac:spMkLst>
        </pc:spChg>
        <pc:cxnChg chg="add mod">
          <ac:chgData name="Ananth Mohan" userId="0+ntHPCRoNBLvPdhBUzfljBEc8fje1ZhpS6eiRuEUeE=" providerId="None" clId="Web-{AFFBA55D-CDB3-46F9-86E0-F6D98E66AE5B}" dt="2025-02-12T22:13:29.124" v="32" actId="1076"/>
          <ac:cxnSpMkLst>
            <pc:docMk/>
            <pc:sldMk cId="1424170759" sldId="290"/>
            <ac:cxnSpMk id="11" creationId="{05E9F601-2412-931A-B7AC-21EFD16C873D}"/>
          </ac:cxnSpMkLst>
        </pc:cxnChg>
        <pc:cxnChg chg="add mod">
          <ac:chgData name="Ananth Mohan" userId="0+ntHPCRoNBLvPdhBUzfljBEc8fje1ZhpS6eiRuEUeE=" providerId="None" clId="Web-{AFFBA55D-CDB3-46F9-86E0-F6D98E66AE5B}" dt="2025-02-12T22:15:15.112" v="109"/>
          <ac:cxnSpMkLst>
            <pc:docMk/>
            <pc:sldMk cId="1424170759" sldId="290"/>
            <ac:cxnSpMk id="18" creationId="{2CE1F4A7-9ED0-6D54-BD15-8FEE211B8EFF}"/>
          </ac:cxnSpMkLst>
        </pc:cxnChg>
      </pc:sldChg>
      <pc:sldChg chg="addSp modSp add ord replId">
        <pc:chgData name="Ananth Mohan" userId="0+ntHPCRoNBLvPdhBUzfljBEc8fje1ZhpS6eiRuEUeE=" providerId="None" clId="Web-{AFFBA55D-CDB3-46F9-86E0-F6D98E66AE5B}" dt="2025-02-12T22:22:31.549" v="394" actId="1076"/>
        <pc:sldMkLst>
          <pc:docMk/>
          <pc:sldMk cId="119294938" sldId="291"/>
        </pc:sldMkLst>
        <pc:spChg chg="mod">
          <ac:chgData name="Ananth Mohan" userId="0+ntHPCRoNBLvPdhBUzfljBEc8fje1ZhpS6eiRuEUeE=" providerId="None" clId="Web-{AFFBA55D-CDB3-46F9-86E0-F6D98E66AE5B}" dt="2025-02-12T22:20:17.841" v="339" actId="20577"/>
          <ac:spMkLst>
            <pc:docMk/>
            <pc:sldMk cId="119294938" sldId="291"/>
            <ac:spMk id="2" creationId="{6E43F4F7-2F62-965A-8F59-9BA7DD6CFFAC}"/>
          </ac:spMkLst>
        </pc:spChg>
        <pc:spChg chg="add mod">
          <ac:chgData name="Ananth Mohan" userId="0+ntHPCRoNBLvPdhBUzfljBEc8fje1ZhpS6eiRuEUeE=" providerId="None" clId="Web-{AFFBA55D-CDB3-46F9-86E0-F6D98E66AE5B}" dt="2025-02-12T22:20:03.669" v="314" actId="1076"/>
          <ac:spMkLst>
            <pc:docMk/>
            <pc:sldMk cId="119294938" sldId="291"/>
            <ac:spMk id="3" creationId="{2B8DB172-B9EA-7D54-0864-D351294771B3}"/>
          </ac:spMkLst>
        </pc:spChg>
        <pc:spChg chg="mod ord">
          <ac:chgData name="Ananth Mohan" userId="0+ntHPCRoNBLvPdhBUzfljBEc8fje1ZhpS6eiRuEUeE=" providerId="None" clId="Web-{AFFBA55D-CDB3-46F9-86E0-F6D98E66AE5B}" dt="2025-02-12T22:19:27.386" v="305"/>
          <ac:spMkLst>
            <pc:docMk/>
            <pc:sldMk cId="119294938" sldId="291"/>
            <ac:spMk id="13" creationId="{3D80563B-77DE-A2EF-CB1B-3607E1897C38}"/>
          </ac:spMkLst>
        </pc:spChg>
        <pc:spChg chg="mod">
          <ac:chgData name="Ananth Mohan" userId="0+ntHPCRoNBLvPdhBUzfljBEc8fje1ZhpS6eiRuEUeE=" providerId="None" clId="Web-{AFFBA55D-CDB3-46F9-86E0-F6D98E66AE5B}" dt="2025-02-12T22:18:34.463" v="292" actId="1076"/>
          <ac:spMkLst>
            <pc:docMk/>
            <pc:sldMk cId="119294938" sldId="291"/>
            <ac:spMk id="14" creationId="{51A2ABC2-B960-66C1-1551-A6E7FBD4D6EE}"/>
          </ac:spMkLst>
        </pc:spChg>
        <pc:spChg chg="mod">
          <ac:chgData name="Ananth Mohan" userId="0+ntHPCRoNBLvPdhBUzfljBEc8fje1ZhpS6eiRuEUeE=" providerId="None" clId="Web-{AFFBA55D-CDB3-46F9-86E0-F6D98E66AE5B}" dt="2025-02-12T22:22:31.549" v="394" actId="1076"/>
          <ac:spMkLst>
            <pc:docMk/>
            <pc:sldMk cId="119294938" sldId="291"/>
            <ac:spMk id="15" creationId="{25EE0315-CF41-8FDC-0F88-C5E1E40B52C8}"/>
          </ac:spMkLst>
        </pc:spChg>
        <pc:spChg chg="mod">
          <ac:chgData name="Ananth Mohan" userId="0+ntHPCRoNBLvPdhBUzfljBEc8fje1ZhpS6eiRuEUeE=" providerId="None" clId="Web-{AFFBA55D-CDB3-46F9-86E0-F6D98E66AE5B}" dt="2025-02-12T22:19:55.294" v="313" actId="20577"/>
          <ac:spMkLst>
            <pc:docMk/>
            <pc:sldMk cId="119294938" sldId="291"/>
            <ac:spMk id="16" creationId="{F504B42B-CB65-A6A9-A75F-F45F2842FDF0}"/>
          </ac:spMkLst>
        </pc:spChg>
        <pc:spChg chg="mod">
          <ac:chgData name="Ananth Mohan" userId="0+ntHPCRoNBLvPdhBUzfljBEc8fje1ZhpS6eiRuEUeE=" providerId="None" clId="Web-{AFFBA55D-CDB3-46F9-86E0-F6D98E66AE5B}" dt="2025-02-12T22:19:53.059" v="312" actId="20577"/>
          <ac:spMkLst>
            <pc:docMk/>
            <pc:sldMk cId="119294938" sldId="291"/>
            <ac:spMk id="17" creationId="{AF68543D-A415-CDA8-8418-EF8451342A86}"/>
          </ac:spMkLst>
        </pc:spChg>
        <pc:spChg chg="mod">
          <ac:chgData name="Ananth Mohan" userId="0+ntHPCRoNBLvPdhBUzfljBEc8fje1ZhpS6eiRuEUeE=" providerId="None" clId="Web-{AFFBA55D-CDB3-46F9-86E0-F6D98E66AE5B}" dt="2025-02-12T22:19:23.121" v="303" actId="1076"/>
          <ac:spMkLst>
            <pc:docMk/>
            <pc:sldMk cId="119294938" sldId="291"/>
            <ac:spMk id="19" creationId="{D0A4324E-FBF7-6770-9515-4B0FC5B21B98}"/>
          </ac:spMkLst>
        </pc:spChg>
        <pc:cxnChg chg="add mod">
          <ac:chgData name="Ananth Mohan" userId="0+ntHPCRoNBLvPdhBUzfljBEc8fje1ZhpS6eiRuEUeE=" providerId="None" clId="Web-{AFFBA55D-CDB3-46F9-86E0-F6D98E66AE5B}" dt="2025-02-12T22:21:45.250" v="352" actId="14100"/>
          <ac:cxnSpMkLst>
            <pc:docMk/>
            <pc:sldMk cId="119294938" sldId="291"/>
            <ac:cxnSpMk id="4" creationId="{354F7FE5-B4DA-8A71-5DCE-51DB11F71552}"/>
          </ac:cxnSpMkLst>
        </pc:cxnChg>
        <pc:cxnChg chg="mod">
          <ac:chgData name="Ananth Mohan" userId="0+ntHPCRoNBLvPdhBUzfljBEc8fje1ZhpS6eiRuEUeE=" providerId="None" clId="Web-{AFFBA55D-CDB3-46F9-86E0-F6D98E66AE5B}" dt="2025-02-12T22:18:34.447" v="290" actId="1076"/>
          <ac:cxnSpMkLst>
            <pc:docMk/>
            <pc:sldMk cId="119294938" sldId="291"/>
            <ac:cxnSpMk id="11" creationId="{60BA67AA-67AE-5C9F-AADF-C605F492DDFC}"/>
          </ac:cxnSpMkLst>
        </pc:cxnChg>
        <pc:cxnChg chg="mod">
          <ac:chgData name="Ananth Mohan" userId="0+ntHPCRoNBLvPdhBUzfljBEc8fje1ZhpS6eiRuEUeE=" providerId="None" clId="Web-{AFFBA55D-CDB3-46F9-86E0-F6D98E66AE5B}" dt="2025-02-12T22:19:32.730" v="306" actId="14100"/>
          <ac:cxnSpMkLst>
            <pc:docMk/>
            <pc:sldMk cId="119294938" sldId="291"/>
            <ac:cxnSpMk id="18" creationId="{27C6396E-C972-672E-4B37-AC2CB350B69C}"/>
          </ac:cxnSpMkLst>
        </pc:cxnChg>
      </pc:sldChg>
      <pc:sldChg chg="addSp delSp modSp add ord replId">
        <pc:chgData name="Ananth Mohan" userId="0+ntHPCRoNBLvPdhBUzfljBEc8fje1ZhpS6eiRuEUeE=" providerId="None" clId="Web-{AFFBA55D-CDB3-46F9-86E0-F6D98E66AE5B}" dt="2025-02-12T22:44:53.594" v="1226"/>
        <pc:sldMkLst>
          <pc:docMk/>
          <pc:sldMk cId="2557766554" sldId="292"/>
        </pc:sldMkLst>
        <pc:spChg chg="mod">
          <ac:chgData name="Ananth Mohan" userId="0+ntHPCRoNBLvPdhBUzfljBEc8fje1ZhpS6eiRuEUeE=" providerId="None" clId="Web-{AFFBA55D-CDB3-46F9-86E0-F6D98E66AE5B}" dt="2025-02-12T22:27:19.309" v="407" actId="20577"/>
          <ac:spMkLst>
            <pc:docMk/>
            <pc:sldMk cId="2557766554" sldId="292"/>
            <ac:spMk id="2" creationId="{0041FB9A-2571-470C-D15F-384248A67441}"/>
          </ac:spMkLst>
        </pc:spChg>
        <pc:graphicFrameChg chg="add mod modGraphic">
          <ac:chgData name="Ananth Mohan" userId="0+ntHPCRoNBLvPdhBUzfljBEc8fje1ZhpS6eiRuEUeE=" providerId="None" clId="Web-{AFFBA55D-CDB3-46F9-86E0-F6D98E66AE5B}" dt="2025-02-12T22:44:53.594" v="1226"/>
          <ac:graphicFrameMkLst>
            <pc:docMk/>
            <pc:sldMk cId="2557766554" sldId="292"/>
            <ac:graphicFrameMk id="8" creationId="{9D4920F1-4538-8904-DD74-552464D3CB74}"/>
          </ac:graphicFrameMkLst>
        </pc:graphicFrameChg>
      </pc:sldChg>
      <pc:sldChg chg="addSp delSp modSp new del mod modClrScheme chgLayout">
        <pc:chgData name="Ananth Mohan" userId="0+ntHPCRoNBLvPdhBUzfljBEc8fje1ZhpS6eiRuEUeE=" providerId="None" clId="Web-{AFFBA55D-CDB3-46F9-86E0-F6D98E66AE5B}" dt="2025-02-13T18:30:45.809" v="1484"/>
        <pc:sldMkLst>
          <pc:docMk/>
          <pc:sldMk cId="3869199441" sldId="293"/>
        </pc:sldMkLst>
      </pc:sldChg>
    </pc:docChg>
  </pc:docChgLst>
  <pc:docChgLst>
    <pc:chgData name="Shih Min Lin" userId="EZMguJyP4QRPSMfRfjN+Y1sL5Ac+4RMpWotTWDpLLe0=" providerId="None" clId="Web-{C5139501-0AC3-4511-88D1-C979A219A20D}"/>
    <pc:docChg chg="modSld">
      <pc:chgData name="Shih Min Lin" userId="EZMguJyP4QRPSMfRfjN+Y1sL5Ac+4RMpWotTWDpLLe0=" providerId="None" clId="Web-{C5139501-0AC3-4511-88D1-C979A219A20D}" dt="2025-03-29T18:34:20.799" v="320"/>
      <pc:docMkLst>
        <pc:docMk/>
      </pc:docMkLst>
      <pc:sldChg chg="addSp delSp modSp modNotes">
        <pc:chgData name="Shih Min Lin" userId="EZMguJyP4QRPSMfRfjN+Y1sL5Ac+4RMpWotTWDpLLe0=" providerId="None" clId="Web-{C5139501-0AC3-4511-88D1-C979A219A20D}" dt="2025-03-29T18:04:41.329" v="289" actId="20577"/>
        <pc:sldMkLst>
          <pc:docMk/>
          <pc:sldMk cId="2405440878" sldId="323"/>
        </pc:sldMkLst>
        <pc:spChg chg="mod">
          <ac:chgData name="Shih Min Lin" userId="EZMguJyP4QRPSMfRfjN+Y1sL5Ac+4RMpWotTWDpLLe0=" providerId="None" clId="Web-{C5139501-0AC3-4511-88D1-C979A219A20D}" dt="2025-03-29T18:03:56.702" v="268" actId="20577"/>
          <ac:spMkLst>
            <pc:docMk/>
            <pc:sldMk cId="2405440878" sldId="323"/>
            <ac:spMk id="3" creationId="{2E913EEE-7226-A864-0101-59FA391E2FDF}"/>
          </ac:spMkLst>
        </pc:spChg>
        <pc:spChg chg="add mod">
          <ac:chgData name="Shih Min Lin" userId="EZMguJyP4QRPSMfRfjN+Y1sL5Ac+4RMpWotTWDpLLe0=" providerId="None" clId="Web-{C5139501-0AC3-4511-88D1-C979A219A20D}" dt="2025-03-28T19:01:24.019" v="98"/>
          <ac:spMkLst>
            <pc:docMk/>
            <pc:sldMk cId="2405440878" sldId="323"/>
            <ac:spMk id="4" creationId="{9498335C-E256-2BC1-0C08-C899E17BCABE}"/>
          </ac:spMkLst>
        </pc:spChg>
        <pc:spChg chg="add mod">
          <ac:chgData name="Shih Min Lin" userId="EZMguJyP4QRPSMfRfjN+Y1sL5Ac+4RMpWotTWDpLLe0=" providerId="None" clId="Web-{C5139501-0AC3-4511-88D1-C979A219A20D}" dt="2025-03-28T19:01:06.190" v="92"/>
          <ac:spMkLst>
            <pc:docMk/>
            <pc:sldMk cId="2405440878" sldId="323"/>
            <ac:spMk id="7" creationId="{AAC029FC-E3A5-95AF-F3AF-F1BCA27D0BA3}"/>
          </ac:spMkLst>
        </pc:spChg>
        <pc:spChg chg="add mod">
          <ac:chgData name="Shih Min Lin" userId="EZMguJyP4QRPSMfRfjN+Y1sL5Ac+4RMpWotTWDpLLe0=" providerId="None" clId="Web-{C5139501-0AC3-4511-88D1-C979A219A20D}" dt="2025-03-29T18:04:41.329" v="289" actId="20577"/>
          <ac:spMkLst>
            <pc:docMk/>
            <pc:sldMk cId="2405440878" sldId="323"/>
            <ac:spMk id="10" creationId="{9704B570-CE6A-726B-D8B4-A521EAE1030A}"/>
          </ac:spMkLst>
        </pc:spChg>
        <pc:spChg chg="add mod">
          <ac:chgData name="Shih Min Lin" userId="EZMguJyP4QRPSMfRfjN+Y1sL5Ac+4RMpWotTWDpLLe0=" providerId="None" clId="Web-{C5139501-0AC3-4511-88D1-C979A219A20D}" dt="2025-03-28T19:01:47.301" v="101" actId="14100"/>
          <ac:spMkLst>
            <pc:docMk/>
            <pc:sldMk cId="2405440878" sldId="323"/>
            <ac:spMk id="11" creationId="{38FA878B-E583-881D-0DAD-B401EC19F866}"/>
          </ac:spMkLst>
        </pc:spChg>
        <pc:spChg chg="add mod">
          <ac:chgData name="Shih Min Lin" userId="EZMguJyP4QRPSMfRfjN+Y1sL5Ac+4RMpWotTWDpLLe0=" providerId="None" clId="Web-{C5139501-0AC3-4511-88D1-C979A219A20D}" dt="2025-03-28T19:01:06.206" v="93"/>
          <ac:spMkLst>
            <pc:docMk/>
            <pc:sldMk cId="2405440878" sldId="323"/>
            <ac:spMk id="13" creationId="{4A5AE3A8-5D81-EC2B-DD74-1EFC9C9B3FA6}"/>
          </ac:spMkLst>
        </pc:spChg>
        <pc:spChg chg="add mod">
          <ac:chgData name="Shih Min Lin" userId="EZMguJyP4QRPSMfRfjN+Y1sL5Ac+4RMpWotTWDpLLe0=" providerId="None" clId="Web-{C5139501-0AC3-4511-88D1-C979A219A20D}" dt="2025-03-28T19:01:55.927" v="104" actId="14100"/>
          <ac:spMkLst>
            <pc:docMk/>
            <pc:sldMk cId="2405440878" sldId="323"/>
            <ac:spMk id="14" creationId="{C8027378-8456-9A06-CC0A-51739E98AF41}"/>
          </ac:spMkLst>
        </pc:spChg>
        <pc:picChg chg="add mod">
          <ac:chgData name="Shih Min Lin" userId="EZMguJyP4QRPSMfRfjN+Y1sL5Ac+4RMpWotTWDpLLe0=" providerId="None" clId="Web-{C5139501-0AC3-4511-88D1-C979A219A20D}" dt="2025-03-28T18:51:01.851" v="23" actId="1076"/>
          <ac:picMkLst>
            <pc:docMk/>
            <pc:sldMk cId="2405440878" sldId="323"/>
            <ac:picMk id="8" creationId="{DB2D4CCC-763F-DF21-FD3A-426556A3DB84}"/>
          </ac:picMkLst>
        </pc:picChg>
        <pc:picChg chg="add mod">
          <ac:chgData name="Shih Min Lin" userId="EZMguJyP4QRPSMfRfjN+Y1sL5Ac+4RMpWotTWDpLLe0=" providerId="None" clId="Web-{C5139501-0AC3-4511-88D1-C979A219A20D}" dt="2025-03-28T18:57:42.369" v="72" actId="1076"/>
          <ac:picMkLst>
            <pc:docMk/>
            <pc:sldMk cId="2405440878" sldId="323"/>
            <ac:picMk id="9" creationId="{E3E00D0D-16E1-1F13-B44B-78C08CE6ABB4}"/>
          </ac:picMkLst>
        </pc:picChg>
        <pc:picChg chg="add del mod">
          <ac:chgData name="Shih Min Lin" userId="EZMguJyP4QRPSMfRfjN+Y1sL5Ac+4RMpWotTWDpLLe0=" providerId="None" clId="Web-{C5139501-0AC3-4511-88D1-C979A219A20D}" dt="2025-03-28T18:59:23.186" v="74"/>
          <ac:picMkLst>
            <pc:docMk/>
            <pc:sldMk cId="2405440878" sldId="323"/>
            <ac:picMk id="12" creationId="{39D0C5D3-2C8C-AFEF-A0B7-3487D8A364D8}"/>
          </ac:picMkLst>
        </pc:picChg>
        <pc:picChg chg="add del mod">
          <ac:chgData name="Shih Min Lin" userId="EZMguJyP4QRPSMfRfjN+Y1sL5Ac+4RMpWotTWDpLLe0=" providerId="None" clId="Web-{C5139501-0AC3-4511-88D1-C979A219A20D}" dt="2025-03-28T19:00:03.703" v="81"/>
          <ac:picMkLst>
            <pc:docMk/>
            <pc:sldMk cId="2405440878" sldId="323"/>
            <ac:picMk id="15" creationId="{34746D9F-5543-DE51-FB85-91C040A2D309}"/>
          </ac:picMkLst>
        </pc:picChg>
        <pc:picChg chg="add mod">
          <ac:chgData name="Shih Min Lin" userId="EZMguJyP4QRPSMfRfjN+Y1sL5Ac+4RMpWotTWDpLLe0=" providerId="None" clId="Web-{C5139501-0AC3-4511-88D1-C979A219A20D}" dt="2025-03-28T19:00:34.954" v="89" actId="1076"/>
          <ac:picMkLst>
            <pc:docMk/>
            <pc:sldMk cId="2405440878" sldId="323"/>
            <ac:picMk id="16" creationId="{E99E4E8E-EFEF-5B79-5B7C-B0BE51BF13AA}"/>
          </ac:picMkLst>
        </pc:picChg>
      </pc:sldChg>
      <pc:sldChg chg="addSp delSp modSp">
        <pc:chgData name="Shih Min Lin" userId="EZMguJyP4QRPSMfRfjN+Y1sL5Ac+4RMpWotTWDpLLe0=" providerId="None" clId="Web-{C5139501-0AC3-4511-88D1-C979A219A20D}" dt="2025-03-29T18:34:20.799" v="320"/>
        <pc:sldMkLst>
          <pc:docMk/>
          <pc:sldMk cId="2822259883" sldId="326"/>
        </pc:sldMkLst>
        <pc:spChg chg="add del mod">
          <ac:chgData name="Shih Min Lin" userId="EZMguJyP4QRPSMfRfjN+Y1sL5Ac+4RMpWotTWDpLLe0=" providerId="None" clId="Web-{C5139501-0AC3-4511-88D1-C979A219A20D}" dt="2025-03-29T18:18:41.366" v="319"/>
          <ac:spMkLst>
            <pc:docMk/>
            <pc:sldMk cId="2822259883" sldId="326"/>
            <ac:spMk id="4" creationId="{2A88453F-B852-3D44-44E1-698918A6BF13}"/>
          </ac:spMkLst>
        </pc:spChg>
        <pc:spChg chg="add mod">
          <ac:chgData name="Shih Min Lin" userId="EZMguJyP4QRPSMfRfjN+Y1sL5Ac+4RMpWotTWDpLLe0=" providerId="None" clId="Web-{C5139501-0AC3-4511-88D1-C979A219A20D}" dt="2025-03-29T18:13:34.960" v="293"/>
          <ac:spMkLst>
            <pc:docMk/>
            <pc:sldMk cId="2822259883" sldId="326"/>
            <ac:spMk id="10" creationId="{8FDB7E95-6624-E289-EC78-1545C394D333}"/>
          </ac:spMkLst>
        </pc:spChg>
        <pc:spChg chg="add mod">
          <ac:chgData name="Shih Min Lin" userId="EZMguJyP4QRPSMfRfjN+Y1sL5Ac+4RMpWotTWDpLLe0=" providerId="None" clId="Web-{C5139501-0AC3-4511-88D1-C979A219A20D}" dt="2025-03-29T18:13:37.867" v="294"/>
          <ac:spMkLst>
            <pc:docMk/>
            <pc:sldMk cId="2822259883" sldId="326"/>
            <ac:spMk id="14" creationId="{CA379804-E81D-FE85-9BDB-9FD2EF77F86F}"/>
          </ac:spMkLst>
        </pc:spChg>
        <pc:spChg chg="add mod">
          <ac:chgData name="Shih Min Lin" userId="EZMguJyP4QRPSMfRfjN+Y1sL5Ac+4RMpWotTWDpLLe0=" providerId="None" clId="Web-{C5139501-0AC3-4511-88D1-C979A219A20D}" dt="2025-03-29T18:13:40.992" v="295"/>
          <ac:spMkLst>
            <pc:docMk/>
            <pc:sldMk cId="2822259883" sldId="326"/>
            <ac:spMk id="18" creationId="{3C117FC7-B996-87C0-6120-12B2D8FE87B3}"/>
          </ac:spMkLst>
        </pc:spChg>
        <pc:spChg chg="add">
          <ac:chgData name="Shih Min Lin" userId="EZMguJyP4QRPSMfRfjN+Y1sL5Ac+4RMpWotTWDpLLe0=" providerId="None" clId="Web-{C5139501-0AC3-4511-88D1-C979A219A20D}" dt="2025-03-28T19:07:06.472" v="115"/>
          <ac:spMkLst>
            <pc:docMk/>
            <pc:sldMk cId="2822259883" sldId="326"/>
            <ac:spMk id="24" creationId="{009A3AC5-7FBF-ACA1-D043-90070B695471}"/>
          </ac:spMkLst>
        </pc:spChg>
        <pc:spChg chg="add">
          <ac:chgData name="Shih Min Lin" userId="EZMguJyP4QRPSMfRfjN+Y1sL5Ac+4RMpWotTWDpLLe0=" providerId="None" clId="Web-{C5139501-0AC3-4511-88D1-C979A219A20D}" dt="2025-03-28T19:07:06.472" v="116"/>
          <ac:spMkLst>
            <pc:docMk/>
            <pc:sldMk cId="2822259883" sldId="326"/>
            <ac:spMk id="26" creationId="{DDE8B272-BF09-C97A-675B-BFEBAB51142F}"/>
          </ac:spMkLst>
        </pc:spChg>
        <pc:spChg chg="add">
          <ac:chgData name="Shih Min Lin" userId="EZMguJyP4QRPSMfRfjN+Y1sL5Ac+4RMpWotTWDpLLe0=" providerId="None" clId="Web-{C5139501-0AC3-4511-88D1-C979A219A20D}" dt="2025-03-28T19:07:06.488" v="118"/>
          <ac:spMkLst>
            <pc:docMk/>
            <pc:sldMk cId="2822259883" sldId="326"/>
            <ac:spMk id="30" creationId="{968C8D8F-CD5C-B7CE-29D4-F3237603EF4B}"/>
          </ac:spMkLst>
        </pc:spChg>
        <pc:spChg chg="add">
          <ac:chgData name="Shih Min Lin" userId="EZMguJyP4QRPSMfRfjN+Y1sL5Ac+4RMpWotTWDpLLe0=" providerId="None" clId="Web-{C5139501-0AC3-4511-88D1-C979A219A20D}" dt="2025-03-28T19:07:06.519" v="120"/>
          <ac:spMkLst>
            <pc:docMk/>
            <pc:sldMk cId="2822259883" sldId="326"/>
            <ac:spMk id="34" creationId="{1FBD11EC-A1BB-5BCA-5828-45A2EE0A0F60}"/>
          </ac:spMkLst>
        </pc:spChg>
        <pc:graphicFrameChg chg="add mod modGraphic">
          <ac:chgData name="Shih Min Lin" userId="EZMguJyP4QRPSMfRfjN+Y1sL5Ac+4RMpWotTWDpLLe0=" providerId="None" clId="Web-{C5139501-0AC3-4511-88D1-C979A219A20D}" dt="2025-03-29T18:15:19.176" v="318"/>
          <ac:graphicFrameMkLst>
            <pc:docMk/>
            <pc:sldMk cId="2822259883" sldId="326"/>
            <ac:graphicFrameMk id="38" creationId="{87AA0A79-9812-01A8-3B6D-670AA0CA837E}"/>
          </ac:graphicFrameMkLst>
        </pc:graphicFrameChg>
        <pc:picChg chg="add mod">
          <ac:chgData name="Shih Min Lin" userId="EZMguJyP4QRPSMfRfjN+Y1sL5Ac+4RMpWotTWDpLLe0=" providerId="None" clId="Web-{C5139501-0AC3-4511-88D1-C979A219A20D}" dt="2025-03-29T18:34:20.799" v="320"/>
          <ac:picMkLst>
            <pc:docMk/>
            <pc:sldMk cId="2822259883" sldId="326"/>
            <ac:picMk id="3" creationId="{8ACE9801-A038-10C6-92EF-AB6A4E9BFC76}"/>
          </ac:picMkLst>
        </pc:picChg>
        <pc:picChg chg="add">
          <ac:chgData name="Shih Min Lin" userId="EZMguJyP4QRPSMfRfjN+Y1sL5Ac+4RMpWotTWDpLLe0=" providerId="None" clId="Web-{C5139501-0AC3-4511-88D1-C979A219A20D}" dt="2025-03-28T19:07:06.363" v="107"/>
          <ac:picMkLst>
            <pc:docMk/>
            <pc:sldMk cId="2822259883" sldId="326"/>
            <ac:picMk id="8" creationId="{6D38041C-1E6C-1D0D-4511-44B82080FCEA}"/>
          </ac:picMkLst>
        </pc:picChg>
        <pc:picChg chg="add">
          <ac:chgData name="Shih Min Lin" userId="EZMguJyP4QRPSMfRfjN+Y1sL5Ac+4RMpWotTWDpLLe0=" providerId="None" clId="Web-{C5139501-0AC3-4511-88D1-C979A219A20D}" dt="2025-03-28T19:07:06.456" v="113"/>
          <ac:picMkLst>
            <pc:docMk/>
            <pc:sldMk cId="2822259883" sldId="326"/>
            <ac:picMk id="20" creationId="{288BFA84-7CCA-C57E-AD26-3509256BFA12}"/>
          </ac:picMkLst>
        </pc:picChg>
        <pc:cxnChg chg="add mod">
          <ac:chgData name="Shih Min Lin" userId="EZMguJyP4QRPSMfRfjN+Y1sL5Ac+4RMpWotTWDpLLe0=" providerId="None" clId="Web-{C5139501-0AC3-4511-88D1-C979A219A20D}" dt="2025-03-29T18:14:55.815" v="311"/>
          <ac:cxnSpMkLst>
            <pc:docMk/>
            <pc:sldMk cId="2822259883" sldId="326"/>
            <ac:cxnSpMk id="12" creationId="{0E4F882A-A423-A14F-0F45-364425A84FB6}"/>
          </ac:cxnSpMkLst>
        </pc:cxnChg>
        <pc:cxnChg chg="add mod">
          <ac:chgData name="Shih Min Lin" userId="EZMguJyP4QRPSMfRfjN+Y1sL5Ac+4RMpWotTWDpLLe0=" providerId="None" clId="Web-{C5139501-0AC3-4511-88D1-C979A219A20D}" dt="2025-03-29T18:14:55.815" v="312"/>
          <ac:cxnSpMkLst>
            <pc:docMk/>
            <pc:sldMk cId="2822259883" sldId="326"/>
            <ac:cxnSpMk id="16" creationId="{E51D3E54-A08C-F5A2-F9CF-4C996B751C4C}"/>
          </ac:cxnSpMkLst>
        </pc:cxnChg>
        <pc:cxnChg chg="add mod">
          <ac:chgData name="Shih Min Lin" userId="EZMguJyP4QRPSMfRfjN+Y1sL5Ac+4RMpWotTWDpLLe0=" providerId="None" clId="Web-{C5139501-0AC3-4511-88D1-C979A219A20D}" dt="2025-03-29T18:14:55.815" v="313"/>
          <ac:cxnSpMkLst>
            <pc:docMk/>
            <pc:sldMk cId="2822259883" sldId="326"/>
            <ac:cxnSpMk id="22" creationId="{2B0DFA5D-B7DE-AD9D-529A-2F6DA2DB5F6F}"/>
          </ac:cxnSpMkLst>
        </pc:cxnChg>
        <pc:cxnChg chg="add mod">
          <ac:chgData name="Shih Min Lin" userId="EZMguJyP4QRPSMfRfjN+Y1sL5Ac+4RMpWotTWDpLLe0=" providerId="None" clId="Web-{C5139501-0AC3-4511-88D1-C979A219A20D}" dt="2025-03-29T18:14:55.815" v="314"/>
          <ac:cxnSpMkLst>
            <pc:docMk/>
            <pc:sldMk cId="2822259883" sldId="326"/>
            <ac:cxnSpMk id="28" creationId="{FC4964FB-6553-7D89-CCA9-595F04CE504C}"/>
          </ac:cxnSpMkLst>
        </pc:cxnChg>
        <pc:cxnChg chg="add mod">
          <ac:chgData name="Shih Min Lin" userId="EZMguJyP4QRPSMfRfjN+Y1sL5Ac+4RMpWotTWDpLLe0=" providerId="None" clId="Web-{C5139501-0AC3-4511-88D1-C979A219A20D}" dt="2025-03-29T18:14:55.815" v="315"/>
          <ac:cxnSpMkLst>
            <pc:docMk/>
            <pc:sldMk cId="2822259883" sldId="326"/>
            <ac:cxnSpMk id="32" creationId="{A5C97BD3-9BD0-3256-3630-C917660C6381}"/>
          </ac:cxnSpMkLst>
        </pc:cxnChg>
        <pc:cxnChg chg="add mod">
          <ac:chgData name="Shih Min Lin" userId="EZMguJyP4QRPSMfRfjN+Y1sL5Ac+4RMpWotTWDpLLe0=" providerId="None" clId="Web-{C5139501-0AC3-4511-88D1-C979A219A20D}" dt="2025-03-29T18:14:55.877" v="316"/>
          <ac:cxnSpMkLst>
            <pc:docMk/>
            <pc:sldMk cId="2822259883" sldId="326"/>
            <ac:cxnSpMk id="36" creationId="{BFDBD9B9-3216-1CBD-51B1-D5DDB04A1FC4}"/>
          </ac:cxnSpMkLst>
        </pc:cxnChg>
      </pc:sldChg>
    </pc:docChg>
  </pc:docChgLst>
  <pc:docChgLst>
    <pc:chgData name="Hsueh-Ning Chao" userId="I32u27yO7tdajtqyP71sKDiQulIz6ic0z1xl0wdhUYk=" providerId="None" clId="Web-{A44E3A74-003A-490C-A52A-C5E17FBC75F7}"/>
    <pc:docChg chg="modSld">
      <pc:chgData name="Hsueh-Ning Chao" userId="I32u27yO7tdajtqyP71sKDiQulIz6ic0z1xl0wdhUYk=" providerId="None" clId="Web-{A44E3A74-003A-490C-A52A-C5E17FBC75F7}" dt="2025-03-12T22:19:08.154" v="0"/>
      <pc:docMkLst>
        <pc:docMk/>
      </pc:docMkLst>
      <pc:sldChg chg="modSp">
        <pc:chgData name="Hsueh-Ning Chao" userId="I32u27yO7tdajtqyP71sKDiQulIz6ic0z1xl0wdhUYk=" providerId="None" clId="Web-{A44E3A74-003A-490C-A52A-C5E17FBC75F7}" dt="2025-03-12T22:19:08.154" v="0"/>
        <pc:sldMkLst>
          <pc:docMk/>
          <pc:sldMk cId="246112315" sldId="312"/>
        </pc:sldMkLst>
        <pc:graphicFrameChg chg="mod modGraphic">
          <ac:chgData name="Hsueh-Ning Chao" userId="I32u27yO7tdajtqyP71sKDiQulIz6ic0z1xl0wdhUYk=" providerId="None" clId="Web-{A44E3A74-003A-490C-A52A-C5E17FBC75F7}" dt="2025-03-12T22:19:08.154" v="0"/>
          <ac:graphicFrameMkLst>
            <pc:docMk/>
            <pc:sldMk cId="246112315" sldId="312"/>
            <ac:graphicFrameMk id="4" creationId="{5B77699F-8E23-422F-D73A-0D65AB6D30F9}"/>
          </ac:graphicFrameMkLst>
        </pc:graphicFrameChg>
      </pc:sldChg>
    </pc:docChg>
  </pc:docChgLst>
  <pc:docChgLst>
    <pc:chgData name="Hsueh-Ning Chao" userId="I32u27yO7tdajtqyP71sKDiQulIz6ic0z1xl0wdhUYk=" providerId="None" clId="Web-{179D3418-1CE2-4A86-B00F-52FE7A4BDA5A}"/>
    <pc:docChg chg="modSld">
      <pc:chgData name="Hsueh-Ning Chao" userId="I32u27yO7tdajtqyP71sKDiQulIz6ic0z1xl0wdhUYk=" providerId="None" clId="Web-{179D3418-1CE2-4A86-B00F-52FE7A4BDA5A}" dt="2025-02-10T16:02:41.807" v="147" actId="20577"/>
      <pc:docMkLst>
        <pc:docMk/>
      </pc:docMkLst>
      <pc:sldChg chg="modSp">
        <pc:chgData name="Hsueh-Ning Chao" userId="I32u27yO7tdajtqyP71sKDiQulIz6ic0z1xl0wdhUYk=" providerId="None" clId="Web-{179D3418-1CE2-4A86-B00F-52FE7A4BDA5A}" dt="2025-02-10T16:02:41.807" v="147" actId="20577"/>
        <pc:sldMkLst>
          <pc:docMk/>
          <pc:sldMk cId="3745251106" sldId="277"/>
        </pc:sldMkLst>
      </pc:sldChg>
      <pc:sldChg chg="modSp">
        <pc:chgData name="Hsueh-Ning Chao" userId="I32u27yO7tdajtqyP71sKDiQulIz6ic0z1xl0wdhUYk=" providerId="None" clId="Web-{179D3418-1CE2-4A86-B00F-52FE7A4BDA5A}" dt="2025-02-10T15:54:50.966" v="115" actId="20577"/>
        <pc:sldMkLst>
          <pc:docMk/>
          <pc:sldMk cId="2959983989" sldId="280"/>
        </pc:sldMkLst>
        <pc:spChg chg="mod">
          <ac:chgData name="Hsueh-Ning Chao" userId="I32u27yO7tdajtqyP71sKDiQulIz6ic0z1xl0wdhUYk=" providerId="None" clId="Web-{179D3418-1CE2-4A86-B00F-52FE7A4BDA5A}" dt="2025-02-10T15:54:50.966" v="115" actId="20577"/>
          <ac:spMkLst>
            <pc:docMk/>
            <pc:sldMk cId="2959983989" sldId="280"/>
            <ac:spMk id="4" creationId="{CC44F5C8-E993-82DB-D0D0-F78D89C27980}"/>
          </ac:spMkLst>
        </pc:spChg>
      </pc:sldChg>
    </pc:docChg>
  </pc:docChgLst>
  <pc:docChgLst>
    <pc:chgData name="Hsueh-Ning Chao" userId="I32u27yO7tdajtqyP71sKDiQulIz6ic0z1xl0wdhUYk=" providerId="None" clId="Web-{860AC9D4-6B97-4140-944E-D79032F61C05}"/>
    <pc:docChg chg="modSld">
      <pc:chgData name="Hsueh-Ning Chao" userId="I32u27yO7tdajtqyP71sKDiQulIz6ic0z1xl0wdhUYk=" providerId="None" clId="Web-{860AC9D4-6B97-4140-944E-D79032F61C05}" dt="2025-03-30T22:21:09.186" v="1367"/>
      <pc:docMkLst>
        <pc:docMk/>
      </pc:docMkLst>
      <pc:sldChg chg="modSp">
        <pc:chgData name="Hsueh-Ning Chao" userId="I32u27yO7tdajtqyP71sKDiQulIz6ic0z1xl0wdhUYk=" providerId="None" clId="Web-{860AC9D4-6B97-4140-944E-D79032F61C05}" dt="2025-03-30T22:21:09.186" v="1367"/>
        <pc:sldMkLst>
          <pc:docMk/>
          <pc:sldMk cId="3592011414" sldId="321"/>
        </pc:sldMkLst>
        <pc:graphicFrameChg chg="mod modGraphic">
          <ac:chgData name="Hsueh-Ning Chao" userId="I32u27yO7tdajtqyP71sKDiQulIz6ic0z1xl0wdhUYk=" providerId="None" clId="Web-{860AC9D4-6B97-4140-944E-D79032F61C05}" dt="2025-03-30T22:21:09.186" v="1367"/>
          <ac:graphicFrameMkLst>
            <pc:docMk/>
            <pc:sldMk cId="3592011414" sldId="321"/>
            <ac:graphicFrameMk id="3" creationId="{725C0FB5-6FDC-F690-4983-417D54FF3C77}"/>
          </ac:graphicFrameMkLst>
        </pc:graphicFrameChg>
      </pc:sldChg>
    </pc:docChg>
  </pc:docChgLst>
  <pc:docChgLst>
    <pc:chgData name="Shih Min Lin" userId="EZMguJyP4QRPSMfRfjN+Y1sL5Ac+4RMpWotTWDpLLe0=" providerId="None" clId="Web-{F5B5DEFE-6548-46BF-9B7D-4179E829BD18}"/>
    <pc:docChg chg="modSld">
      <pc:chgData name="Shih Min Lin" userId="EZMguJyP4QRPSMfRfjN+Y1sL5Ac+4RMpWotTWDpLLe0=" providerId="None" clId="Web-{F5B5DEFE-6548-46BF-9B7D-4179E829BD18}" dt="2025-03-30T22:10:27.485" v="1684"/>
      <pc:docMkLst>
        <pc:docMk/>
      </pc:docMkLst>
      <pc:sldChg chg="modSp modNotes">
        <pc:chgData name="Shih Min Lin" userId="EZMguJyP4QRPSMfRfjN+Y1sL5Ac+4RMpWotTWDpLLe0=" providerId="None" clId="Web-{F5B5DEFE-6548-46BF-9B7D-4179E829BD18}" dt="2025-03-30T21:10:41.563" v="669"/>
        <pc:sldMkLst>
          <pc:docMk/>
          <pc:sldMk cId="2405440878" sldId="323"/>
        </pc:sldMkLst>
        <pc:spChg chg="mod">
          <ac:chgData name="Shih Min Lin" userId="EZMguJyP4QRPSMfRfjN+Y1sL5Ac+4RMpWotTWDpLLe0=" providerId="None" clId="Web-{F5B5DEFE-6548-46BF-9B7D-4179E829BD18}" dt="2025-03-30T20:46:29.994" v="52" actId="1076"/>
          <ac:spMkLst>
            <pc:docMk/>
            <pc:sldMk cId="2405440878" sldId="323"/>
            <ac:spMk id="6" creationId="{93AFB644-77BB-57AC-A27B-242DAADF2B2F}"/>
          </ac:spMkLst>
        </pc:spChg>
        <pc:spChg chg="mod">
          <ac:chgData name="Shih Min Lin" userId="EZMguJyP4QRPSMfRfjN+Y1sL5Ac+4RMpWotTWDpLLe0=" providerId="None" clId="Web-{F5B5DEFE-6548-46BF-9B7D-4179E829BD18}" dt="2025-03-30T20:46:48.479" v="58" actId="1076"/>
          <ac:spMkLst>
            <pc:docMk/>
            <pc:sldMk cId="2405440878" sldId="323"/>
            <ac:spMk id="7" creationId="{AAC029FC-E3A5-95AF-F3AF-F1BCA27D0BA3}"/>
          </ac:spMkLst>
        </pc:spChg>
        <pc:spChg chg="mod">
          <ac:chgData name="Shih Min Lin" userId="EZMguJyP4QRPSMfRfjN+Y1sL5Ac+4RMpWotTWDpLLe0=" providerId="None" clId="Web-{F5B5DEFE-6548-46BF-9B7D-4179E829BD18}" dt="2025-03-30T20:46:48.495" v="60" actId="1076"/>
          <ac:spMkLst>
            <pc:docMk/>
            <pc:sldMk cId="2405440878" sldId="323"/>
            <ac:spMk id="11" creationId="{38FA878B-E583-881D-0DAD-B401EC19F866}"/>
          </ac:spMkLst>
        </pc:spChg>
        <pc:spChg chg="mod">
          <ac:chgData name="Shih Min Lin" userId="EZMguJyP4QRPSMfRfjN+Y1sL5Ac+4RMpWotTWDpLLe0=" providerId="None" clId="Web-{F5B5DEFE-6548-46BF-9B7D-4179E829BD18}" dt="2025-03-30T20:46:27.603" v="35" actId="1076"/>
          <ac:spMkLst>
            <pc:docMk/>
            <pc:sldMk cId="2405440878" sldId="323"/>
            <ac:spMk id="13" creationId="{4A5AE3A8-5D81-EC2B-DD74-1EFC9C9B3FA6}"/>
          </ac:spMkLst>
        </pc:spChg>
        <pc:spChg chg="mod">
          <ac:chgData name="Shih Min Lin" userId="EZMguJyP4QRPSMfRfjN+Y1sL5Ac+4RMpWotTWDpLLe0=" providerId="None" clId="Web-{F5B5DEFE-6548-46BF-9B7D-4179E829BD18}" dt="2025-03-30T20:46:27.619" v="36" actId="1076"/>
          <ac:spMkLst>
            <pc:docMk/>
            <pc:sldMk cId="2405440878" sldId="323"/>
            <ac:spMk id="14" creationId="{C8027378-8456-9A06-CC0A-51739E98AF41}"/>
          </ac:spMkLst>
        </pc:spChg>
        <pc:spChg chg="mod">
          <ac:chgData name="Shih Min Lin" userId="EZMguJyP4QRPSMfRfjN+Y1sL5Ac+4RMpWotTWDpLLe0=" providerId="None" clId="Web-{F5B5DEFE-6548-46BF-9B7D-4179E829BD18}" dt="2025-03-30T20:46:48.511" v="61" actId="1076"/>
          <ac:spMkLst>
            <pc:docMk/>
            <pc:sldMk cId="2405440878" sldId="323"/>
            <ac:spMk id="15" creationId="{338EA0BC-A5F5-6373-6E97-EBF80A1DF28F}"/>
          </ac:spMkLst>
        </pc:spChg>
        <pc:spChg chg="mod">
          <ac:chgData name="Shih Min Lin" userId="EZMguJyP4QRPSMfRfjN+Y1sL5Ac+4RMpWotTWDpLLe0=" providerId="None" clId="Web-{F5B5DEFE-6548-46BF-9B7D-4179E829BD18}" dt="2025-03-30T20:46:48.511" v="62" actId="1076"/>
          <ac:spMkLst>
            <pc:docMk/>
            <pc:sldMk cId="2405440878" sldId="323"/>
            <ac:spMk id="17" creationId="{2FAF5A5D-B06D-D7C9-2178-32B1C9E1B02C}"/>
          </ac:spMkLst>
        </pc:spChg>
        <pc:spChg chg="mod">
          <ac:chgData name="Shih Min Lin" userId="EZMguJyP4QRPSMfRfjN+Y1sL5Ac+4RMpWotTWDpLLe0=" providerId="None" clId="Web-{F5B5DEFE-6548-46BF-9B7D-4179E829BD18}" dt="2025-03-30T20:46:27.635" v="38" actId="1076"/>
          <ac:spMkLst>
            <pc:docMk/>
            <pc:sldMk cId="2405440878" sldId="323"/>
            <ac:spMk id="18" creationId="{AB0C20E5-97F2-4EEF-B969-3F6E43E62850}"/>
          </ac:spMkLst>
        </pc:spChg>
        <pc:spChg chg="mod">
          <ac:chgData name="Shih Min Lin" userId="EZMguJyP4QRPSMfRfjN+Y1sL5Ac+4RMpWotTWDpLLe0=" providerId="None" clId="Web-{F5B5DEFE-6548-46BF-9B7D-4179E829BD18}" dt="2025-03-30T20:46:27.650" v="39" actId="1076"/>
          <ac:spMkLst>
            <pc:docMk/>
            <pc:sldMk cId="2405440878" sldId="323"/>
            <ac:spMk id="20" creationId="{E6552221-BA23-DC04-E067-B837C15075CF}"/>
          </ac:spMkLst>
        </pc:spChg>
        <pc:spChg chg="mod">
          <ac:chgData name="Shih Min Lin" userId="EZMguJyP4QRPSMfRfjN+Y1sL5Ac+4RMpWotTWDpLLe0=" providerId="None" clId="Web-{F5B5DEFE-6548-46BF-9B7D-4179E829BD18}" dt="2025-03-30T20:46:27.650" v="40" actId="1076"/>
          <ac:spMkLst>
            <pc:docMk/>
            <pc:sldMk cId="2405440878" sldId="323"/>
            <ac:spMk id="21" creationId="{212BF13A-320A-CBFD-6E37-A7512AAED0CF}"/>
          </ac:spMkLst>
        </pc:spChg>
        <pc:grpChg chg="mod">
          <ac:chgData name="Shih Min Lin" userId="EZMguJyP4QRPSMfRfjN+Y1sL5Ac+4RMpWotTWDpLLe0=" providerId="None" clId="Web-{F5B5DEFE-6548-46BF-9B7D-4179E829BD18}" dt="2025-03-30T20:46:48.479" v="59" actId="1076"/>
          <ac:grpSpMkLst>
            <pc:docMk/>
            <pc:sldMk cId="2405440878" sldId="323"/>
            <ac:grpSpMk id="19" creationId="{12260542-E078-BF74-F309-B5A30566A751}"/>
          </ac:grpSpMkLst>
        </pc:grpChg>
        <pc:picChg chg="mod">
          <ac:chgData name="Shih Min Lin" userId="EZMguJyP4QRPSMfRfjN+Y1sL5Ac+4RMpWotTWDpLLe0=" providerId="None" clId="Web-{F5B5DEFE-6548-46BF-9B7D-4179E829BD18}" dt="2025-03-30T20:46:27.635" v="37" actId="1076"/>
          <ac:picMkLst>
            <pc:docMk/>
            <pc:sldMk cId="2405440878" sldId="323"/>
            <ac:picMk id="16" creationId="{E99E4E8E-EFEF-5B79-5B7C-B0BE51BF13AA}"/>
          </ac:picMkLst>
        </pc:picChg>
      </pc:sldChg>
      <pc:sldChg chg="addSp delSp modSp modNotes">
        <pc:chgData name="Shih Min Lin" userId="EZMguJyP4QRPSMfRfjN+Y1sL5Ac+4RMpWotTWDpLLe0=" providerId="None" clId="Web-{F5B5DEFE-6548-46BF-9B7D-4179E829BD18}" dt="2025-03-30T22:01:40.164" v="1648"/>
        <pc:sldMkLst>
          <pc:docMk/>
          <pc:sldMk cId="2822259883" sldId="326"/>
        </pc:sldMkLst>
        <pc:graphicFrameChg chg="mod modGraphic">
          <ac:chgData name="Shih Min Lin" userId="EZMguJyP4QRPSMfRfjN+Y1sL5Ac+4RMpWotTWDpLLe0=" providerId="None" clId="Web-{F5B5DEFE-6548-46BF-9B7D-4179E829BD18}" dt="2025-03-30T21:53:02.749" v="1087"/>
          <ac:graphicFrameMkLst>
            <pc:docMk/>
            <pc:sldMk cId="2822259883" sldId="326"/>
            <ac:graphicFrameMk id="38" creationId="{87AA0A79-9812-01A8-3B6D-670AA0CA837E}"/>
          </ac:graphicFrameMkLst>
        </pc:graphicFrameChg>
        <pc:picChg chg="add mod">
          <ac:chgData name="Shih Min Lin" userId="EZMguJyP4QRPSMfRfjN+Y1sL5Ac+4RMpWotTWDpLLe0=" providerId="None" clId="Web-{F5B5DEFE-6548-46BF-9B7D-4179E829BD18}" dt="2025-03-30T21:58:20.561" v="1374" actId="1076"/>
          <ac:picMkLst>
            <pc:docMk/>
            <pc:sldMk cId="2822259883" sldId="326"/>
            <ac:picMk id="9" creationId="{35C16CB8-46E0-74DB-8DA0-A4FBE7A306E1}"/>
          </ac:picMkLst>
        </pc:picChg>
        <pc:picChg chg="del mod">
          <ac:chgData name="Shih Min Lin" userId="EZMguJyP4QRPSMfRfjN+Y1sL5Ac+4RMpWotTWDpLLe0=" providerId="None" clId="Web-{F5B5DEFE-6548-46BF-9B7D-4179E829BD18}" dt="2025-03-30T21:56:56.401" v="1371"/>
          <ac:picMkLst>
            <pc:docMk/>
            <pc:sldMk cId="2822259883" sldId="326"/>
            <ac:picMk id="25" creationId="{5340EB4E-79C2-7A97-AB6E-34F2C5198CAE}"/>
          </ac:picMkLst>
        </pc:picChg>
      </pc:sldChg>
      <pc:sldChg chg="modNotes">
        <pc:chgData name="Shih Min Lin" userId="EZMguJyP4QRPSMfRfjN+Y1sL5Ac+4RMpWotTWDpLLe0=" providerId="None" clId="Web-{F5B5DEFE-6548-46BF-9B7D-4179E829BD18}" dt="2025-03-30T22:10:27.485" v="1684"/>
        <pc:sldMkLst>
          <pc:docMk/>
          <pc:sldMk cId="4175323384" sldId="327"/>
        </pc:sldMkLst>
      </pc:sldChg>
    </pc:docChg>
  </pc:docChgLst>
  <pc:docChgLst>
    <pc:chgData name="Ananth Mohan" userId="0+ntHPCRoNBLvPdhBUzfljBEc8fje1ZhpS6eiRuEUeE=" providerId="None" clId="Web-{6D8A5B22-4874-4BC1-B57B-203E69E82E13}"/>
    <pc:docChg chg="modSld sldOrd">
      <pc:chgData name="Ananth Mohan" userId="0+ntHPCRoNBLvPdhBUzfljBEc8fje1ZhpS6eiRuEUeE=" providerId="None" clId="Web-{6D8A5B22-4874-4BC1-B57B-203E69E82E13}" dt="2025-02-26T20:46:35.327" v="116" actId="14100"/>
      <pc:docMkLst>
        <pc:docMk/>
      </pc:docMkLst>
      <pc:sldChg chg="addSp modSp ord">
        <pc:chgData name="Ananth Mohan" userId="0+ntHPCRoNBLvPdhBUzfljBEc8fje1ZhpS6eiRuEUeE=" providerId="None" clId="Web-{6D8A5B22-4874-4BC1-B57B-203E69E82E13}" dt="2025-02-26T20:46:35.327" v="116" actId="14100"/>
        <pc:sldMkLst>
          <pc:docMk/>
          <pc:sldMk cId="1170602057" sldId="299"/>
        </pc:sldMkLst>
        <pc:spChg chg="add mod">
          <ac:chgData name="Ananth Mohan" userId="0+ntHPCRoNBLvPdhBUzfljBEc8fje1ZhpS6eiRuEUeE=" providerId="None" clId="Web-{6D8A5B22-4874-4BC1-B57B-203E69E82E13}" dt="2025-02-26T20:33:41.869" v="44" actId="1076"/>
          <ac:spMkLst>
            <pc:docMk/>
            <pc:sldMk cId="1170602057" sldId="299"/>
            <ac:spMk id="3" creationId="{6ECDA736-8390-BCC5-85EF-52FFA5D98261}"/>
          </ac:spMkLst>
        </pc:spChg>
        <pc:spChg chg="add mod">
          <ac:chgData name="Ananth Mohan" userId="0+ntHPCRoNBLvPdhBUzfljBEc8fje1ZhpS6eiRuEUeE=" providerId="None" clId="Web-{6D8A5B22-4874-4BC1-B57B-203E69E82E13}" dt="2025-02-26T20:46:35.327" v="116" actId="14100"/>
          <ac:spMkLst>
            <pc:docMk/>
            <pc:sldMk cId="1170602057" sldId="299"/>
            <ac:spMk id="9" creationId="{EA604508-99E3-10EB-765E-0921C3FB375D}"/>
          </ac:spMkLst>
        </pc:spChg>
        <pc:spChg chg="mod">
          <ac:chgData name="Ananth Mohan" userId="0+ntHPCRoNBLvPdhBUzfljBEc8fje1ZhpS6eiRuEUeE=" providerId="None" clId="Web-{6D8A5B22-4874-4BC1-B57B-203E69E82E13}" dt="2025-02-26T20:29:09.727" v="3" actId="20577"/>
          <ac:spMkLst>
            <pc:docMk/>
            <pc:sldMk cId="1170602057" sldId="299"/>
            <ac:spMk id="10" creationId="{DA33BF2E-7506-5BF9-24BC-2D7B48DA7F2B}"/>
          </ac:spMkLst>
        </pc:spChg>
        <pc:spChg chg="mod">
          <ac:chgData name="Ananth Mohan" userId="0+ntHPCRoNBLvPdhBUzfljBEc8fje1ZhpS6eiRuEUeE=" providerId="None" clId="Web-{6D8A5B22-4874-4BC1-B57B-203E69E82E13}" dt="2025-02-26T20:28:59.085" v="1"/>
          <ac:spMkLst>
            <pc:docMk/>
            <pc:sldMk cId="1170602057" sldId="299"/>
            <ac:spMk id="15" creationId="{D5E1E239-23AD-C382-9F30-A42E6BC0F904}"/>
          </ac:spMkLst>
        </pc:spChg>
      </pc:sldChg>
      <pc:sldChg chg="addSp modSp">
        <pc:chgData name="Ananth Mohan" userId="0+ntHPCRoNBLvPdhBUzfljBEc8fje1ZhpS6eiRuEUeE=" providerId="None" clId="Web-{6D8A5B22-4874-4BC1-B57B-203E69E82E13}" dt="2025-02-26T20:34:17.966" v="47" actId="1076"/>
        <pc:sldMkLst>
          <pc:docMk/>
          <pc:sldMk cId="2319419898" sldId="301"/>
        </pc:sldMkLst>
        <pc:spChg chg="add mod">
          <ac:chgData name="Ananth Mohan" userId="0+ntHPCRoNBLvPdhBUzfljBEc8fje1ZhpS6eiRuEUeE=" providerId="None" clId="Web-{6D8A5B22-4874-4BC1-B57B-203E69E82E13}" dt="2025-02-26T20:31:11.360" v="25"/>
          <ac:spMkLst>
            <pc:docMk/>
            <pc:sldMk cId="2319419898" sldId="301"/>
            <ac:spMk id="3" creationId="{F7D1D6FE-D93C-4848-9E6F-181202074B5A}"/>
          </ac:spMkLst>
        </pc:spChg>
        <pc:spChg chg="add mod">
          <ac:chgData name="Ananth Mohan" userId="0+ntHPCRoNBLvPdhBUzfljBEc8fje1ZhpS6eiRuEUeE=" providerId="None" clId="Web-{6D8A5B22-4874-4BC1-B57B-203E69E82E13}" dt="2025-02-26T20:34:17.966" v="47" actId="1076"/>
          <ac:spMkLst>
            <pc:docMk/>
            <pc:sldMk cId="2319419898" sldId="301"/>
            <ac:spMk id="10" creationId="{62DB4DD6-0C47-3783-C1D6-F563EF0DE754}"/>
          </ac:spMkLst>
        </pc:spChg>
        <pc:spChg chg="mod">
          <ac:chgData name="Ananth Mohan" userId="0+ntHPCRoNBLvPdhBUzfljBEc8fje1ZhpS6eiRuEUeE=" providerId="None" clId="Web-{6D8A5B22-4874-4BC1-B57B-203E69E82E13}" dt="2025-02-26T20:30:17.512" v="4"/>
          <ac:spMkLst>
            <pc:docMk/>
            <pc:sldMk cId="2319419898" sldId="301"/>
            <ac:spMk id="15" creationId="{45CFDD22-5C1B-B5CA-70EF-5DCAEAADD118}"/>
          </ac:spMkLst>
        </pc:spChg>
        <pc:spChg chg="mod">
          <ac:chgData name="Ananth Mohan" userId="0+ntHPCRoNBLvPdhBUzfljBEc8fje1ZhpS6eiRuEUeE=" providerId="None" clId="Web-{6D8A5B22-4874-4BC1-B57B-203E69E82E13}" dt="2025-02-26T20:30:22.169" v="5"/>
          <ac:spMkLst>
            <pc:docMk/>
            <pc:sldMk cId="2319419898" sldId="301"/>
            <ac:spMk id="17" creationId="{46065BC3-6B6A-35EF-857C-439DCC4EFA85}"/>
          </ac:spMkLst>
        </pc:spChg>
      </pc:sldChg>
    </pc:docChg>
  </pc:docChgLst>
  <pc:docChgLst>
    <pc:chgData name="Ananth Mohan" userId="0+ntHPCRoNBLvPdhBUzfljBEc8fje1ZhpS6eiRuEUeE=" providerId="None" clId="Web-{3DB0B737-CDD4-4D13-BC8F-4F3B0FC1F042}"/>
    <pc:docChg chg="modSld">
      <pc:chgData name="Ananth Mohan" userId="0+ntHPCRoNBLvPdhBUzfljBEc8fje1ZhpS6eiRuEUeE=" providerId="None" clId="Web-{3DB0B737-CDD4-4D13-BC8F-4F3B0FC1F042}" dt="2025-02-05T22:41:46.525" v="9"/>
      <pc:docMkLst>
        <pc:docMk/>
      </pc:docMkLst>
      <pc:sldChg chg="modSp">
        <pc:chgData name="Ananth Mohan" userId="0+ntHPCRoNBLvPdhBUzfljBEc8fje1ZhpS6eiRuEUeE=" providerId="None" clId="Web-{3DB0B737-CDD4-4D13-BC8F-4F3B0FC1F042}" dt="2025-02-05T22:41:46.525" v="9"/>
        <pc:sldMkLst>
          <pc:docMk/>
          <pc:sldMk cId="696911928" sldId="273"/>
        </pc:sldMkLst>
        <pc:graphicFrameChg chg="mod modGraphic">
          <ac:chgData name="Ananth Mohan" userId="0+ntHPCRoNBLvPdhBUzfljBEc8fje1ZhpS6eiRuEUeE=" providerId="None" clId="Web-{3DB0B737-CDD4-4D13-BC8F-4F3B0FC1F042}" dt="2025-02-05T22:41:46.525" v="9"/>
          <ac:graphicFrameMkLst>
            <pc:docMk/>
            <pc:sldMk cId="696911928" sldId="273"/>
            <ac:graphicFrameMk id="7" creationId="{83093597-C523-1404-2AC9-8B7C89FCCA31}"/>
          </ac:graphicFrameMkLst>
        </pc:graphicFrameChg>
      </pc:sldChg>
    </pc:docChg>
  </pc:docChgLst>
  <pc:docChgLst>
    <pc:chgData name="Ananth Mohan" userId="0+ntHPCRoNBLvPdhBUzfljBEc8fje1ZhpS6eiRuEUeE=" providerId="None" clId="Web-{4AF81D87-FCD1-48FF-89A8-08309B10AD2E}"/>
    <pc:docChg chg="addSld modSld sldOrd">
      <pc:chgData name="Ananth Mohan" userId="0+ntHPCRoNBLvPdhBUzfljBEc8fje1ZhpS6eiRuEUeE=" providerId="None" clId="Web-{4AF81D87-FCD1-48FF-89A8-08309B10AD2E}" dt="2025-02-28T06:28:04.049" v="499"/>
      <pc:docMkLst>
        <pc:docMk/>
      </pc:docMkLst>
      <pc:sldChg chg="addSp modSp">
        <pc:chgData name="Ananth Mohan" userId="0+ntHPCRoNBLvPdhBUzfljBEc8fje1ZhpS6eiRuEUeE=" providerId="None" clId="Web-{4AF81D87-FCD1-48FF-89A8-08309B10AD2E}" dt="2025-02-28T06:04:02.292" v="166" actId="1076"/>
        <pc:sldMkLst>
          <pc:docMk/>
          <pc:sldMk cId="1170602057" sldId="299"/>
        </pc:sldMkLst>
        <pc:spChg chg="mod">
          <ac:chgData name="Ananth Mohan" userId="0+ntHPCRoNBLvPdhBUzfljBEc8fje1ZhpS6eiRuEUeE=" providerId="None" clId="Web-{4AF81D87-FCD1-48FF-89A8-08309B10AD2E}" dt="2025-02-28T06:03:04.212" v="162"/>
          <ac:spMkLst>
            <pc:docMk/>
            <pc:sldMk cId="1170602057" sldId="299"/>
            <ac:spMk id="2" creationId="{7D5FEDDA-C278-F1AA-CD8E-5B00104C1BCA}"/>
          </ac:spMkLst>
        </pc:spChg>
        <pc:spChg chg="mod">
          <ac:chgData name="Ananth Mohan" userId="0+ntHPCRoNBLvPdhBUzfljBEc8fje1ZhpS6eiRuEUeE=" providerId="None" clId="Web-{4AF81D87-FCD1-48FF-89A8-08309B10AD2E}" dt="2025-02-28T06:03:57.696" v="165" actId="1076"/>
          <ac:spMkLst>
            <pc:docMk/>
            <pc:sldMk cId="1170602057" sldId="299"/>
            <ac:spMk id="3" creationId="{6ECDA736-8390-BCC5-85EF-52FFA5D98261}"/>
          </ac:spMkLst>
        </pc:spChg>
        <pc:spChg chg="mod">
          <ac:chgData name="Ananth Mohan" userId="0+ntHPCRoNBLvPdhBUzfljBEc8fje1ZhpS6eiRuEUeE=" providerId="None" clId="Web-{4AF81D87-FCD1-48FF-89A8-08309B10AD2E}" dt="2025-02-28T06:03:04.165" v="159"/>
          <ac:spMkLst>
            <pc:docMk/>
            <pc:sldMk cId="1170602057" sldId="299"/>
            <ac:spMk id="8" creationId="{96285D32-63D2-BBC3-B488-C151D1F0FA8F}"/>
          </ac:spMkLst>
        </pc:spChg>
        <pc:spChg chg="mod">
          <ac:chgData name="Ananth Mohan" userId="0+ntHPCRoNBLvPdhBUzfljBEc8fje1ZhpS6eiRuEUeE=" providerId="None" clId="Web-{4AF81D87-FCD1-48FF-89A8-08309B10AD2E}" dt="2025-02-28T06:00:58.259" v="139" actId="1076"/>
          <ac:spMkLst>
            <pc:docMk/>
            <pc:sldMk cId="1170602057" sldId="299"/>
            <ac:spMk id="9" creationId="{EA604508-99E3-10EB-765E-0921C3FB375D}"/>
          </ac:spMkLst>
        </pc:spChg>
        <pc:spChg chg="mod">
          <ac:chgData name="Ananth Mohan" userId="0+ntHPCRoNBLvPdhBUzfljBEc8fje1ZhpS6eiRuEUeE=" providerId="None" clId="Web-{4AF81D87-FCD1-48FF-89A8-08309B10AD2E}" dt="2025-02-28T06:02:44.603" v="158"/>
          <ac:spMkLst>
            <pc:docMk/>
            <pc:sldMk cId="1170602057" sldId="299"/>
            <ac:spMk id="10" creationId="{DA33BF2E-7506-5BF9-24BC-2D7B48DA7F2B}"/>
          </ac:spMkLst>
        </pc:spChg>
        <pc:spChg chg="mod">
          <ac:chgData name="Ananth Mohan" userId="0+ntHPCRoNBLvPdhBUzfljBEc8fje1ZhpS6eiRuEUeE=" providerId="None" clId="Web-{4AF81D87-FCD1-48FF-89A8-08309B10AD2E}" dt="2025-02-28T06:03:04.165" v="160"/>
          <ac:spMkLst>
            <pc:docMk/>
            <pc:sldMk cId="1170602057" sldId="299"/>
            <ac:spMk id="11" creationId="{9F4391FC-E34A-9C75-C366-27C595140A9E}"/>
          </ac:spMkLst>
        </pc:spChg>
        <pc:spChg chg="add mod">
          <ac:chgData name="Ananth Mohan" userId="0+ntHPCRoNBLvPdhBUzfljBEc8fje1ZhpS6eiRuEUeE=" providerId="None" clId="Web-{4AF81D87-FCD1-48FF-89A8-08309B10AD2E}" dt="2025-02-28T06:04:02.292" v="166" actId="1076"/>
          <ac:spMkLst>
            <pc:docMk/>
            <pc:sldMk cId="1170602057" sldId="299"/>
            <ac:spMk id="13" creationId="{6C955C0B-1867-B7E2-BA0D-A850F4EDF155}"/>
          </ac:spMkLst>
        </pc:spChg>
        <pc:spChg chg="mod">
          <ac:chgData name="Ananth Mohan" userId="0+ntHPCRoNBLvPdhBUzfljBEc8fje1ZhpS6eiRuEUeE=" providerId="None" clId="Web-{4AF81D87-FCD1-48FF-89A8-08309B10AD2E}" dt="2025-02-28T06:01:48.697" v="150" actId="20577"/>
          <ac:spMkLst>
            <pc:docMk/>
            <pc:sldMk cId="1170602057" sldId="299"/>
            <ac:spMk id="15" creationId="{D5E1E239-23AD-C382-9F30-A42E6BC0F904}"/>
          </ac:spMkLst>
        </pc:spChg>
        <pc:spChg chg="mod">
          <ac:chgData name="Ananth Mohan" userId="0+ntHPCRoNBLvPdhBUzfljBEc8fje1ZhpS6eiRuEUeE=" providerId="None" clId="Web-{4AF81D87-FCD1-48FF-89A8-08309B10AD2E}" dt="2025-02-28T06:03:04.165" v="161"/>
          <ac:spMkLst>
            <pc:docMk/>
            <pc:sldMk cId="1170602057" sldId="299"/>
            <ac:spMk id="17" creationId="{5E5B07BD-E5E4-575D-CAD2-935AC7A56F5B}"/>
          </ac:spMkLst>
        </pc:spChg>
      </pc:sldChg>
      <pc:sldChg chg="addSp delSp modSp ord">
        <pc:chgData name="Ananth Mohan" userId="0+ntHPCRoNBLvPdhBUzfljBEc8fje1ZhpS6eiRuEUeE=" providerId="None" clId="Web-{4AF81D87-FCD1-48FF-89A8-08309B10AD2E}" dt="2025-02-28T06:28:04.049" v="499"/>
        <pc:sldMkLst>
          <pc:docMk/>
          <pc:sldMk cId="446141309" sldId="302"/>
        </pc:sldMkLst>
        <pc:spChg chg="add del mod">
          <ac:chgData name="Ananth Mohan" userId="0+ntHPCRoNBLvPdhBUzfljBEc8fje1ZhpS6eiRuEUeE=" providerId="None" clId="Web-{4AF81D87-FCD1-48FF-89A8-08309B10AD2E}" dt="2025-02-28T06:28:04.049" v="499"/>
          <ac:spMkLst>
            <pc:docMk/>
            <pc:sldMk cId="446141309" sldId="302"/>
            <ac:spMk id="2" creationId="{A0460933-6235-8985-C602-574734264BF3}"/>
          </ac:spMkLst>
        </pc:spChg>
        <pc:spChg chg="add mod ord">
          <ac:chgData name="Ananth Mohan" userId="0+ntHPCRoNBLvPdhBUzfljBEc8fje1ZhpS6eiRuEUeE=" providerId="None" clId="Web-{4AF81D87-FCD1-48FF-89A8-08309B10AD2E}" dt="2025-02-28T06:25:15.590" v="497"/>
          <ac:spMkLst>
            <pc:docMk/>
            <pc:sldMk cId="446141309" sldId="302"/>
            <ac:spMk id="7" creationId="{B3C92025-B1C2-DE05-55FF-4193F0FAA7E6}"/>
          </ac:spMkLst>
        </pc:spChg>
        <pc:spChg chg="add mod">
          <ac:chgData name="Ananth Mohan" userId="0+ntHPCRoNBLvPdhBUzfljBEc8fje1ZhpS6eiRuEUeE=" providerId="None" clId="Web-{4AF81D87-FCD1-48FF-89A8-08309B10AD2E}" dt="2025-02-28T06:24:08.528" v="485" actId="1076"/>
          <ac:spMkLst>
            <pc:docMk/>
            <pc:sldMk cId="446141309" sldId="302"/>
            <ac:spMk id="9" creationId="{0FE7AA3F-C210-B6AA-CC27-5A647D882887}"/>
          </ac:spMkLst>
        </pc:spChg>
        <pc:spChg chg="mod">
          <ac:chgData name="Ananth Mohan" userId="0+ntHPCRoNBLvPdhBUzfljBEc8fje1ZhpS6eiRuEUeE=" providerId="None" clId="Web-{4AF81D87-FCD1-48FF-89A8-08309B10AD2E}" dt="2025-02-28T06:24:35.169" v="486"/>
          <ac:spMkLst>
            <pc:docMk/>
            <pc:sldMk cId="446141309" sldId="302"/>
            <ac:spMk id="23" creationId="{EB60DA79-98D9-455B-C0D6-1BF683D29B67}"/>
          </ac:spMkLst>
        </pc:spChg>
        <pc:spChg chg="mod">
          <ac:chgData name="Ananth Mohan" userId="0+ntHPCRoNBLvPdhBUzfljBEc8fje1ZhpS6eiRuEUeE=" providerId="None" clId="Web-{4AF81D87-FCD1-48FF-89A8-08309B10AD2E}" dt="2025-02-28T06:24:35.169" v="487"/>
          <ac:spMkLst>
            <pc:docMk/>
            <pc:sldMk cId="446141309" sldId="302"/>
            <ac:spMk id="24" creationId="{A96DFA2A-AD02-06B6-8283-C65D12DC2FE0}"/>
          </ac:spMkLst>
        </pc:spChg>
        <pc:spChg chg="mod">
          <ac:chgData name="Ananth Mohan" userId="0+ntHPCRoNBLvPdhBUzfljBEc8fje1ZhpS6eiRuEUeE=" providerId="None" clId="Web-{4AF81D87-FCD1-48FF-89A8-08309B10AD2E}" dt="2025-02-28T06:24:35.169" v="488"/>
          <ac:spMkLst>
            <pc:docMk/>
            <pc:sldMk cId="446141309" sldId="302"/>
            <ac:spMk id="25" creationId="{9D02A781-2653-3BA5-3688-790B147C0918}"/>
          </ac:spMkLst>
        </pc:spChg>
        <pc:spChg chg="mod">
          <ac:chgData name="Ananth Mohan" userId="0+ntHPCRoNBLvPdhBUzfljBEc8fje1ZhpS6eiRuEUeE=" providerId="None" clId="Web-{4AF81D87-FCD1-48FF-89A8-08309B10AD2E}" dt="2025-02-28T06:24:35.169" v="489"/>
          <ac:spMkLst>
            <pc:docMk/>
            <pc:sldMk cId="446141309" sldId="302"/>
            <ac:spMk id="68" creationId="{B9659D5E-9329-8C4D-19AA-2F3B70CA831A}"/>
          </ac:spMkLst>
        </pc:spChg>
        <pc:spChg chg="mod">
          <ac:chgData name="Ananth Mohan" userId="0+ntHPCRoNBLvPdhBUzfljBEc8fje1ZhpS6eiRuEUeE=" providerId="None" clId="Web-{4AF81D87-FCD1-48FF-89A8-08309B10AD2E}" dt="2025-02-28T06:24:35.169" v="490"/>
          <ac:spMkLst>
            <pc:docMk/>
            <pc:sldMk cId="446141309" sldId="302"/>
            <ac:spMk id="70" creationId="{A9F259AD-CA66-F76C-A61C-3BC5BA60090A}"/>
          </ac:spMkLst>
        </pc:spChg>
        <pc:spChg chg="mod">
          <ac:chgData name="Ananth Mohan" userId="0+ntHPCRoNBLvPdhBUzfljBEc8fje1ZhpS6eiRuEUeE=" providerId="None" clId="Web-{4AF81D87-FCD1-48FF-89A8-08309B10AD2E}" dt="2025-02-28T06:24:35.169" v="491"/>
          <ac:spMkLst>
            <pc:docMk/>
            <pc:sldMk cId="446141309" sldId="302"/>
            <ac:spMk id="72" creationId="{69A1A130-C723-FF80-8C52-4585B88A6FCF}"/>
          </ac:spMkLst>
        </pc:spChg>
        <pc:spChg chg="mod">
          <ac:chgData name="Ananth Mohan" userId="0+ntHPCRoNBLvPdhBUzfljBEc8fje1ZhpS6eiRuEUeE=" providerId="None" clId="Web-{4AF81D87-FCD1-48FF-89A8-08309B10AD2E}" dt="2025-02-28T06:24:35.169" v="492"/>
          <ac:spMkLst>
            <pc:docMk/>
            <pc:sldMk cId="446141309" sldId="302"/>
            <ac:spMk id="73" creationId="{3DD98C7D-5EDC-60EB-67A1-41AEE24ED37B}"/>
          </ac:spMkLst>
        </pc:spChg>
        <pc:spChg chg="mod">
          <ac:chgData name="Ananth Mohan" userId="0+ntHPCRoNBLvPdhBUzfljBEc8fje1ZhpS6eiRuEUeE=" providerId="None" clId="Web-{4AF81D87-FCD1-48FF-89A8-08309B10AD2E}" dt="2025-02-28T06:24:35.169" v="493"/>
          <ac:spMkLst>
            <pc:docMk/>
            <pc:sldMk cId="446141309" sldId="302"/>
            <ac:spMk id="74" creationId="{79E07C36-DAB6-0085-DC3C-D32BF463B8EC}"/>
          </ac:spMkLst>
        </pc:spChg>
        <pc:spChg chg="mod">
          <ac:chgData name="Ananth Mohan" userId="0+ntHPCRoNBLvPdhBUzfljBEc8fje1ZhpS6eiRuEUeE=" providerId="None" clId="Web-{4AF81D87-FCD1-48FF-89A8-08309B10AD2E}" dt="2025-02-28T06:24:35.481" v="494"/>
          <ac:spMkLst>
            <pc:docMk/>
            <pc:sldMk cId="446141309" sldId="302"/>
            <ac:spMk id="75" creationId="{5D518FEE-1E32-2924-21B4-CD59FF28FE59}"/>
          </ac:spMkLst>
        </pc:spChg>
        <pc:spChg chg="del">
          <ac:chgData name="Ananth Mohan" userId="0+ntHPCRoNBLvPdhBUzfljBEc8fje1ZhpS6eiRuEUeE=" providerId="None" clId="Web-{4AF81D87-FCD1-48FF-89A8-08309B10AD2E}" dt="2025-02-28T06:19:29.324" v="440"/>
          <ac:spMkLst>
            <pc:docMk/>
            <pc:sldMk cId="446141309" sldId="302"/>
            <ac:spMk id="91" creationId="{D8A291D4-22F9-20FE-CD4E-49F25B4365ED}"/>
          </ac:spMkLst>
        </pc:spChg>
        <pc:spChg chg="del">
          <ac:chgData name="Ananth Mohan" userId="0+ntHPCRoNBLvPdhBUzfljBEc8fje1ZhpS6eiRuEUeE=" providerId="None" clId="Web-{4AF81D87-FCD1-48FF-89A8-08309B10AD2E}" dt="2025-02-28T06:19:29.324" v="439"/>
          <ac:spMkLst>
            <pc:docMk/>
            <pc:sldMk cId="446141309" sldId="302"/>
            <ac:spMk id="103" creationId="{B344027D-CCA4-6A1C-2B38-30ACFA5E54E4}"/>
          </ac:spMkLst>
        </pc:spChg>
        <pc:spChg chg="del">
          <ac:chgData name="Ananth Mohan" userId="0+ntHPCRoNBLvPdhBUzfljBEc8fje1ZhpS6eiRuEUeE=" providerId="None" clId="Web-{4AF81D87-FCD1-48FF-89A8-08309B10AD2E}" dt="2025-02-28T06:19:29.324" v="436"/>
          <ac:spMkLst>
            <pc:docMk/>
            <pc:sldMk cId="446141309" sldId="302"/>
            <ac:spMk id="106" creationId="{E1087975-1C56-E7EB-900D-384BCE87649C}"/>
          </ac:spMkLst>
        </pc:spChg>
        <pc:spChg chg="del">
          <ac:chgData name="Ananth Mohan" userId="0+ntHPCRoNBLvPdhBUzfljBEc8fje1ZhpS6eiRuEUeE=" providerId="None" clId="Web-{4AF81D87-FCD1-48FF-89A8-08309B10AD2E}" dt="2025-02-28T06:19:29.324" v="435"/>
          <ac:spMkLst>
            <pc:docMk/>
            <pc:sldMk cId="446141309" sldId="302"/>
            <ac:spMk id="107" creationId="{E522BBD8-9874-6AAB-7576-083404FDF048}"/>
          </ac:spMkLst>
        </pc:spChg>
        <pc:spChg chg="del">
          <ac:chgData name="Ananth Mohan" userId="0+ntHPCRoNBLvPdhBUzfljBEc8fje1ZhpS6eiRuEUeE=" providerId="None" clId="Web-{4AF81D87-FCD1-48FF-89A8-08309B10AD2E}" dt="2025-02-28T06:19:29.324" v="434"/>
          <ac:spMkLst>
            <pc:docMk/>
            <pc:sldMk cId="446141309" sldId="302"/>
            <ac:spMk id="108" creationId="{A6651DEF-B614-0C82-8EB5-7B4140838A19}"/>
          </ac:spMkLst>
        </pc:spChg>
        <pc:graphicFrameChg chg="add mod">
          <ac:chgData name="Ananth Mohan" userId="0+ntHPCRoNBLvPdhBUzfljBEc8fje1ZhpS6eiRuEUeE=" providerId="None" clId="Web-{4AF81D87-FCD1-48FF-89A8-08309B10AD2E}" dt="2025-02-28T06:20:33.417" v="469" actId="1076"/>
          <ac:graphicFrameMkLst>
            <pc:docMk/>
            <pc:sldMk cId="446141309" sldId="302"/>
            <ac:graphicFrameMk id="4" creationId="{04D32102-237B-35B0-B048-59F6587832C9}"/>
          </ac:graphicFrameMkLst>
        </pc:graphicFrameChg>
        <pc:cxnChg chg="del">
          <ac:chgData name="Ananth Mohan" userId="0+ntHPCRoNBLvPdhBUzfljBEc8fje1ZhpS6eiRuEUeE=" providerId="None" clId="Web-{4AF81D87-FCD1-48FF-89A8-08309B10AD2E}" dt="2025-02-28T06:19:31.433" v="441"/>
          <ac:cxnSpMkLst>
            <pc:docMk/>
            <pc:sldMk cId="446141309" sldId="302"/>
            <ac:cxnSpMk id="54" creationId="{82C249D1-6C39-CA6D-2AD7-8BAB44DB5671}"/>
          </ac:cxnSpMkLst>
        </pc:cxnChg>
        <pc:cxnChg chg="del">
          <ac:chgData name="Ananth Mohan" userId="0+ntHPCRoNBLvPdhBUzfljBEc8fje1ZhpS6eiRuEUeE=" providerId="None" clId="Web-{4AF81D87-FCD1-48FF-89A8-08309B10AD2E}" dt="2025-02-28T06:19:29.324" v="438"/>
          <ac:cxnSpMkLst>
            <pc:docMk/>
            <pc:sldMk cId="446141309" sldId="302"/>
            <ac:cxnSpMk id="104" creationId="{4A468CA2-EFD1-9D31-8885-A27DE9FF2307}"/>
          </ac:cxnSpMkLst>
        </pc:cxnChg>
        <pc:cxnChg chg="del">
          <ac:chgData name="Ananth Mohan" userId="0+ntHPCRoNBLvPdhBUzfljBEc8fje1ZhpS6eiRuEUeE=" providerId="None" clId="Web-{4AF81D87-FCD1-48FF-89A8-08309B10AD2E}" dt="2025-02-28T06:19:29.324" v="437"/>
          <ac:cxnSpMkLst>
            <pc:docMk/>
            <pc:sldMk cId="446141309" sldId="302"/>
            <ac:cxnSpMk id="105" creationId="{CCEE8A60-4C23-DE67-DE11-60C0DD0B9E78}"/>
          </ac:cxnSpMkLst>
        </pc:cxnChg>
      </pc:sldChg>
      <pc:sldChg chg="addSp delSp modSp new ord">
        <pc:chgData name="Ananth Mohan" userId="0+ntHPCRoNBLvPdhBUzfljBEc8fje1ZhpS6eiRuEUeE=" providerId="None" clId="Web-{4AF81D87-FCD1-48FF-89A8-08309B10AD2E}" dt="2025-02-28T05:24:53.700" v="138"/>
        <pc:sldMkLst>
          <pc:docMk/>
          <pc:sldMk cId="3774185422" sldId="303"/>
        </pc:sldMkLst>
        <pc:spChg chg="del mod">
          <ac:chgData name="Ananth Mohan" userId="0+ntHPCRoNBLvPdhBUzfljBEc8fje1ZhpS6eiRuEUeE=" providerId="None" clId="Web-{4AF81D87-FCD1-48FF-89A8-08309B10AD2E}" dt="2025-02-28T05:15:53.791" v="5"/>
          <ac:spMkLst>
            <pc:docMk/>
            <pc:sldMk cId="3774185422" sldId="303"/>
            <ac:spMk id="2" creationId="{14AA4091-6EF3-26A5-D439-FE15BD00D524}"/>
          </ac:spMkLst>
        </pc:spChg>
        <pc:spChg chg="del">
          <ac:chgData name="Ananth Mohan" userId="0+ntHPCRoNBLvPdhBUzfljBEc8fje1ZhpS6eiRuEUeE=" providerId="None" clId="Web-{4AF81D87-FCD1-48FF-89A8-08309B10AD2E}" dt="2025-02-28T05:15:50.541" v="4"/>
          <ac:spMkLst>
            <pc:docMk/>
            <pc:sldMk cId="3774185422" sldId="303"/>
            <ac:spMk id="3" creationId="{DC683978-0123-AFB2-0B90-F07ED115B4B1}"/>
          </ac:spMkLst>
        </pc:spChg>
        <pc:spChg chg="add mod">
          <ac:chgData name="Ananth Mohan" userId="0+ntHPCRoNBLvPdhBUzfljBEc8fje1ZhpS6eiRuEUeE=" providerId="None" clId="Web-{4AF81D87-FCD1-48FF-89A8-08309B10AD2E}" dt="2025-02-28T05:23:48.402" v="137"/>
          <ac:spMkLst>
            <pc:docMk/>
            <pc:sldMk cId="3774185422" sldId="303"/>
            <ac:spMk id="12" creationId="{1169DDE9-B93C-CBBF-324B-24B2DEF9B9CB}"/>
          </ac:spMkLst>
        </pc:spChg>
        <pc:grpChg chg="add">
          <ac:chgData name="Ananth Mohan" userId="0+ntHPCRoNBLvPdhBUzfljBEc8fje1ZhpS6eiRuEUeE=" providerId="None" clId="Web-{4AF81D87-FCD1-48FF-89A8-08309B10AD2E}" dt="2025-02-28T05:24:53.700" v="138"/>
          <ac:grpSpMkLst>
            <pc:docMk/>
            <pc:sldMk cId="3774185422" sldId="303"/>
            <ac:grpSpMk id="13" creationId="{35DCD307-0B3B-42F4-A78C-441DBC811B89}"/>
          </ac:grpSpMkLst>
        </pc:grpChg>
        <pc:picChg chg="add del mod">
          <ac:chgData name="Ananth Mohan" userId="0+ntHPCRoNBLvPdhBUzfljBEc8fje1ZhpS6eiRuEUeE=" providerId="None" clId="Web-{4AF81D87-FCD1-48FF-89A8-08309B10AD2E}" dt="2025-02-28T05:17:30.573" v="17"/>
          <ac:picMkLst>
            <pc:docMk/>
            <pc:sldMk cId="3774185422" sldId="303"/>
            <ac:picMk id="6" creationId="{E4C921DD-79DF-38BC-D4B0-B5A9063E4198}"/>
          </ac:picMkLst>
        </pc:picChg>
        <pc:picChg chg="add mod">
          <ac:chgData name="Ananth Mohan" userId="0+ntHPCRoNBLvPdhBUzfljBEc8fje1ZhpS6eiRuEUeE=" providerId="None" clId="Web-{4AF81D87-FCD1-48FF-89A8-08309B10AD2E}" dt="2025-02-28T05:18:08.260" v="26" actId="14100"/>
          <ac:picMkLst>
            <pc:docMk/>
            <pc:sldMk cId="3774185422" sldId="303"/>
            <ac:picMk id="7" creationId="{5CEB51BA-5881-D549-60AF-4870ECD70C5A}"/>
          </ac:picMkLst>
        </pc:picChg>
        <pc:picChg chg="add mod">
          <ac:chgData name="Ananth Mohan" userId="0+ntHPCRoNBLvPdhBUzfljBEc8fje1ZhpS6eiRuEUeE=" providerId="None" clId="Web-{4AF81D87-FCD1-48FF-89A8-08309B10AD2E}" dt="2025-02-28T05:22:07.621" v="125" actId="1076"/>
          <ac:picMkLst>
            <pc:docMk/>
            <pc:sldMk cId="3774185422" sldId="303"/>
            <ac:picMk id="8" creationId="{6224BDD1-FAF0-9A21-BF6A-DF8B4A47D61B}"/>
          </ac:picMkLst>
        </pc:picChg>
        <pc:picChg chg="add mod">
          <ac:chgData name="Ananth Mohan" userId="0+ntHPCRoNBLvPdhBUzfljBEc8fje1ZhpS6eiRuEUeE=" providerId="None" clId="Web-{4AF81D87-FCD1-48FF-89A8-08309B10AD2E}" dt="2025-02-28T05:18:46.760" v="31" actId="1076"/>
          <ac:picMkLst>
            <pc:docMk/>
            <pc:sldMk cId="3774185422" sldId="303"/>
            <ac:picMk id="9" creationId="{923026DB-A4E5-FCF9-020E-4C2F1E7B2462}"/>
          </ac:picMkLst>
        </pc:picChg>
        <pc:picChg chg="add mod">
          <ac:chgData name="Ananth Mohan" userId="0+ntHPCRoNBLvPdhBUzfljBEc8fje1ZhpS6eiRuEUeE=" providerId="None" clId="Web-{4AF81D87-FCD1-48FF-89A8-08309B10AD2E}" dt="2025-02-28T05:21:45.980" v="121" actId="1076"/>
          <ac:picMkLst>
            <pc:docMk/>
            <pc:sldMk cId="3774185422" sldId="303"/>
            <ac:picMk id="10" creationId="{3C6A8745-4B29-E4D2-D1E9-684C52AA7365}"/>
          </ac:picMkLst>
        </pc:picChg>
        <pc:picChg chg="add mod">
          <ac:chgData name="Ananth Mohan" userId="0+ntHPCRoNBLvPdhBUzfljBEc8fje1ZhpS6eiRuEUeE=" providerId="None" clId="Web-{4AF81D87-FCD1-48FF-89A8-08309B10AD2E}" dt="2025-02-28T05:21:36.652" v="119" actId="14100"/>
          <ac:picMkLst>
            <pc:docMk/>
            <pc:sldMk cId="3774185422" sldId="303"/>
            <ac:picMk id="11" creationId="{C346959D-8835-646C-5803-3D7AB133250D}"/>
          </ac:picMkLst>
        </pc:picChg>
      </pc:sldChg>
      <pc:sldChg chg="add replId">
        <pc:chgData name="Ananth Mohan" userId="0+ntHPCRoNBLvPdhBUzfljBEc8fje1ZhpS6eiRuEUeE=" providerId="None" clId="Web-{4AF81D87-FCD1-48FF-89A8-08309B10AD2E}" dt="2025-02-28T06:14:08.763" v="239"/>
        <pc:sldMkLst>
          <pc:docMk/>
          <pc:sldMk cId="2832939209" sldId="304"/>
        </pc:sldMkLst>
      </pc:sldChg>
    </pc:docChg>
  </pc:docChgLst>
  <pc:docChgLst>
    <pc:chgData name="Yao Liu" userId="De98wOxqXTFY8++esdgi1+Besv75b2e3DCsfKbqDwqA=" providerId="None" clId="Web-{E040D706-BF1F-4500-90F0-40BCA8E77B10}"/>
    <pc:docChg chg="modSld">
      <pc:chgData name="Yao Liu" userId="De98wOxqXTFY8++esdgi1+Besv75b2e3DCsfKbqDwqA=" providerId="None" clId="Web-{E040D706-BF1F-4500-90F0-40BCA8E77B10}" dt="2025-04-02T02:40:24.257" v="3" actId="20577"/>
      <pc:docMkLst>
        <pc:docMk/>
      </pc:docMkLst>
      <pc:sldChg chg="modSp">
        <pc:chgData name="Yao Liu" userId="De98wOxqXTFY8++esdgi1+Besv75b2e3DCsfKbqDwqA=" providerId="None" clId="Web-{E040D706-BF1F-4500-90F0-40BCA8E77B10}" dt="2025-04-02T02:40:24.257" v="3" actId="20577"/>
        <pc:sldMkLst>
          <pc:docMk/>
          <pc:sldMk cId="691607026" sldId="344"/>
        </pc:sldMkLst>
        <pc:spChg chg="mod">
          <ac:chgData name="Yao Liu" userId="De98wOxqXTFY8++esdgi1+Besv75b2e3DCsfKbqDwqA=" providerId="None" clId="Web-{E040D706-BF1F-4500-90F0-40BCA8E77B10}" dt="2025-04-02T02:40:12.335" v="1" actId="20577"/>
          <ac:spMkLst>
            <pc:docMk/>
            <pc:sldMk cId="691607026" sldId="344"/>
            <ac:spMk id="242" creationId="{00000000-0000-0000-0000-000000000000}"/>
          </ac:spMkLst>
        </pc:spChg>
        <pc:spChg chg="mod">
          <ac:chgData name="Yao Liu" userId="De98wOxqXTFY8++esdgi1+Besv75b2e3DCsfKbqDwqA=" providerId="None" clId="Web-{E040D706-BF1F-4500-90F0-40BCA8E77B10}" dt="2025-04-02T02:40:24.257" v="3" actId="20577"/>
          <ac:spMkLst>
            <pc:docMk/>
            <pc:sldMk cId="691607026" sldId="344"/>
            <ac:spMk id="245" creationId="{00000000-0000-0000-0000-000000000000}"/>
          </ac:spMkLst>
        </pc:spChg>
      </pc:sldChg>
    </pc:docChg>
  </pc:docChgLst>
  <pc:docChgLst>
    <pc:chgData name="Hsueh-Ning Chao" userId="I32u27yO7tdajtqyP71sKDiQulIz6ic0z1xl0wdhUYk=" providerId="None" clId="Web-{102A1499-C530-4AC4-B5A8-6277B7F4BF34}"/>
    <pc:docChg chg="addSld modSld">
      <pc:chgData name="Hsueh-Ning Chao" userId="I32u27yO7tdajtqyP71sKDiQulIz6ic0z1xl0wdhUYk=" providerId="None" clId="Web-{102A1499-C530-4AC4-B5A8-6277B7F4BF34}" dt="2025-02-11T19:24:41.549" v="28" actId="1076"/>
      <pc:docMkLst>
        <pc:docMk/>
      </pc:docMkLst>
      <pc:sldChg chg="addSp delSp modSp add replId">
        <pc:chgData name="Hsueh-Ning Chao" userId="I32u27yO7tdajtqyP71sKDiQulIz6ic0z1xl0wdhUYk=" providerId="None" clId="Web-{102A1499-C530-4AC4-B5A8-6277B7F4BF34}" dt="2025-02-11T19:24:41.549" v="28" actId="1076"/>
        <pc:sldMkLst>
          <pc:docMk/>
          <pc:sldMk cId="3809204938" sldId="284"/>
        </pc:sldMkLst>
      </pc:sldChg>
    </pc:docChg>
  </pc:docChgLst>
  <pc:docChgLst>
    <pc:chgData name="Shih Min Lin" userId="EZMguJyP4QRPSMfRfjN+Y1sL5Ac+4RMpWotTWDpLLe0=" providerId="None" clId="Web-{2CA7C5DC-E90B-4487-91A7-7244F152E21E}"/>
    <pc:docChg chg="modSld">
      <pc:chgData name="Shih Min Lin" userId="EZMguJyP4QRPSMfRfjN+Y1sL5Ac+4RMpWotTWDpLLe0=" providerId="None" clId="Web-{2CA7C5DC-E90B-4487-91A7-7244F152E21E}" dt="2025-02-12T22:04:07.311" v="0" actId="20577"/>
      <pc:docMkLst>
        <pc:docMk/>
      </pc:docMkLst>
      <pc:sldChg chg="modSp">
        <pc:chgData name="Shih Min Lin" userId="EZMguJyP4QRPSMfRfjN+Y1sL5Ac+4RMpWotTWDpLLe0=" providerId="None" clId="Web-{2CA7C5DC-E90B-4487-91A7-7244F152E21E}" dt="2025-02-12T22:04:07.311" v="0" actId="20577"/>
        <pc:sldMkLst>
          <pc:docMk/>
          <pc:sldMk cId="1625305463" sldId="282"/>
        </pc:sldMkLst>
        <pc:spChg chg="mod">
          <ac:chgData name="Shih Min Lin" userId="EZMguJyP4QRPSMfRfjN+Y1sL5Ac+4RMpWotTWDpLLe0=" providerId="None" clId="Web-{2CA7C5DC-E90B-4487-91A7-7244F152E21E}" dt="2025-02-12T22:04:07.311" v="0" actId="20577"/>
          <ac:spMkLst>
            <pc:docMk/>
            <pc:sldMk cId="1625305463" sldId="282"/>
            <ac:spMk id="12" creationId="{F6608291-85F9-0136-65C2-488D320C148D}"/>
          </ac:spMkLst>
        </pc:spChg>
      </pc:sldChg>
    </pc:docChg>
  </pc:docChgLst>
  <pc:docChgLst>
    <pc:chgData name="Ananth Mohan" userId="0+ntHPCRoNBLvPdhBUzfljBEc8fje1ZhpS6eiRuEUeE=" providerId="None" clId="Web-{3FBA22AA-2C3B-4071-A15E-96D4041F53C0}"/>
    <pc:docChg chg="addSld modSld">
      <pc:chgData name="Ananth Mohan" userId="0+ntHPCRoNBLvPdhBUzfljBEc8fje1ZhpS6eiRuEUeE=" providerId="None" clId="Web-{3FBA22AA-2C3B-4071-A15E-96D4041F53C0}" dt="2025-02-21T20:28:04.579" v="511" actId="20577"/>
      <pc:docMkLst>
        <pc:docMk/>
      </pc:docMkLst>
      <pc:sldChg chg="addSp delSp modSp new mod modClrScheme chgLayout">
        <pc:chgData name="Ananth Mohan" userId="0+ntHPCRoNBLvPdhBUzfljBEc8fje1ZhpS6eiRuEUeE=" providerId="None" clId="Web-{3FBA22AA-2C3B-4071-A15E-96D4041F53C0}" dt="2025-02-21T20:28:04.579" v="511" actId="20577"/>
        <pc:sldMkLst>
          <pc:docMk/>
          <pc:sldMk cId="1170602057" sldId="299"/>
        </pc:sldMkLst>
        <pc:spChg chg="add mod ord">
          <ac:chgData name="Ananth Mohan" userId="0+ntHPCRoNBLvPdhBUzfljBEc8fje1ZhpS6eiRuEUeE=" providerId="None" clId="Web-{3FBA22AA-2C3B-4071-A15E-96D4041F53C0}" dt="2025-02-21T19:55:46.433" v="272" actId="1076"/>
          <ac:spMkLst>
            <pc:docMk/>
            <pc:sldMk cId="1170602057" sldId="299"/>
            <ac:spMk id="2" creationId="{7D5FEDDA-C278-F1AA-CD8E-5B00104C1BCA}"/>
          </ac:spMkLst>
        </pc:spChg>
        <pc:spChg chg="mod ord">
          <ac:chgData name="Ananth Mohan" userId="0+ntHPCRoNBLvPdhBUzfljBEc8fje1ZhpS6eiRuEUeE=" providerId="None" clId="Web-{3FBA22AA-2C3B-4071-A15E-96D4041F53C0}" dt="2025-02-21T19:01:18.506" v="1"/>
          <ac:spMkLst>
            <pc:docMk/>
            <pc:sldMk cId="1170602057" sldId="299"/>
            <ac:spMk id="5" creationId="{0B167E8B-670A-785D-0BB3-29071A19290C}"/>
          </ac:spMkLst>
        </pc:spChg>
        <pc:spChg chg="mod ord">
          <ac:chgData name="Ananth Mohan" userId="0+ntHPCRoNBLvPdhBUzfljBEc8fje1ZhpS6eiRuEUeE=" providerId="None" clId="Web-{3FBA22AA-2C3B-4071-A15E-96D4041F53C0}" dt="2025-02-21T19:01:18.506" v="1"/>
          <ac:spMkLst>
            <pc:docMk/>
            <pc:sldMk cId="1170602057" sldId="299"/>
            <ac:spMk id="6" creationId="{FD11FB79-992C-3D23-61B4-BBC648536A78}"/>
          </ac:spMkLst>
        </pc:spChg>
        <pc:spChg chg="add mod">
          <ac:chgData name="Ananth Mohan" userId="0+ntHPCRoNBLvPdhBUzfljBEc8fje1ZhpS6eiRuEUeE=" providerId="None" clId="Web-{3FBA22AA-2C3B-4071-A15E-96D4041F53C0}" dt="2025-02-21T19:55:46.355" v="263" actId="1076"/>
          <ac:spMkLst>
            <pc:docMk/>
            <pc:sldMk cId="1170602057" sldId="299"/>
            <ac:spMk id="8" creationId="{96285D32-63D2-BBC3-B488-C151D1F0FA8F}"/>
          </ac:spMkLst>
        </pc:spChg>
        <pc:spChg chg="add mod">
          <ac:chgData name="Ananth Mohan" userId="0+ntHPCRoNBLvPdhBUzfljBEc8fje1ZhpS6eiRuEUeE=" providerId="None" clId="Web-{3FBA22AA-2C3B-4071-A15E-96D4041F53C0}" dt="2025-02-21T19:55:46.355" v="264" actId="1076"/>
          <ac:spMkLst>
            <pc:docMk/>
            <pc:sldMk cId="1170602057" sldId="299"/>
            <ac:spMk id="10" creationId="{DA33BF2E-7506-5BF9-24BC-2D7B48DA7F2B}"/>
          </ac:spMkLst>
        </pc:spChg>
        <pc:spChg chg="add mod">
          <ac:chgData name="Ananth Mohan" userId="0+ntHPCRoNBLvPdhBUzfljBEc8fje1ZhpS6eiRuEUeE=" providerId="None" clId="Web-{3FBA22AA-2C3B-4071-A15E-96D4041F53C0}" dt="2025-02-21T20:28:04.579" v="511" actId="20577"/>
          <ac:spMkLst>
            <pc:docMk/>
            <pc:sldMk cId="1170602057" sldId="299"/>
            <ac:spMk id="11" creationId="{9F4391FC-E34A-9C75-C366-27C595140A9E}"/>
          </ac:spMkLst>
        </pc:spChg>
        <pc:spChg chg="add mod">
          <ac:chgData name="Ananth Mohan" userId="0+ntHPCRoNBLvPdhBUzfljBEc8fje1ZhpS6eiRuEUeE=" providerId="None" clId="Web-{3FBA22AA-2C3B-4071-A15E-96D4041F53C0}" dt="2025-02-21T19:55:46.402" v="269" actId="1076"/>
          <ac:spMkLst>
            <pc:docMk/>
            <pc:sldMk cId="1170602057" sldId="299"/>
            <ac:spMk id="15" creationId="{D5E1E239-23AD-C382-9F30-A42E6BC0F904}"/>
          </ac:spMkLst>
        </pc:spChg>
        <pc:spChg chg="add mod ord">
          <ac:chgData name="Ananth Mohan" userId="0+ntHPCRoNBLvPdhBUzfljBEc8fje1ZhpS6eiRuEUeE=" providerId="None" clId="Web-{3FBA22AA-2C3B-4071-A15E-96D4041F53C0}" dt="2025-02-21T19:55:46.418" v="271" actId="1076"/>
          <ac:spMkLst>
            <pc:docMk/>
            <pc:sldMk cId="1170602057" sldId="299"/>
            <ac:spMk id="17" creationId="{5E5B07BD-E5E4-575D-CAD2-935AC7A56F5B}"/>
          </ac:spMkLst>
        </pc:spChg>
        <pc:cxnChg chg="add mod">
          <ac:chgData name="Ananth Mohan" userId="0+ntHPCRoNBLvPdhBUzfljBEc8fje1ZhpS6eiRuEUeE=" providerId="None" clId="Web-{3FBA22AA-2C3B-4071-A15E-96D4041F53C0}" dt="2025-02-21T19:55:46.371" v="265" actId="1076"/>
          <ac:cxnSpMkLst>
            <pc:docMk/>
            <pc:sldMk cId="1170602057" sldId="299"/>
            <ac:cxnSpMk id="4" creationId="{8192D790-E699-74CA-0F98-AA166A3F71C2}"/>
          </ac:cxnSpMkLst>
        </pc:cxnChg>
        <pc:cxnChg chg="add mod">
          <ac:chgData name="Ananth Mohan" userId="0+ntHPCRoNBLvPdhBUzfljBEc8fje1ZhpS6eiRuEUeE=" providerId="None" clId="Web-{3FBA22AA-2C3B-4071-A15E-96D4041F53C0}" dt="2025-02-21T19:55:46.371" v="266" actId="1076"/>
          <ac:cxnSpMkLst>
            <pc:docMk/>
            <pc:sldMk cId="1170602057" sldId="299"/>
            <ac:cxnSpMk id="7" creationId="{7E3499DF-321A-48FA-85E0-836771029D58}"/>
          </ac:cxnSpMkLst>
        </pc:cxnChg>
        <pc:cxnChg chg="add mod">
          <ac:chgData name="Ananth Mohan" userId="0+ntHPCRoNBLvPdhBUzfljBEc8fje1ZhpS6eiRuEUeE=" providerId="None" clId="Web-{3FBA22AA-2C3B-4071-A15E-96D4041F53C0}" dt="2025-02-21T19:55:46.386" v="268" actId="1076"/>
          <ac:cxnSpMkLst>
            <pc:docMk/>
            <pc:sldMk cId="1170602057" sldId="299"/>
            <ac:cxnSpMk id="12" creationId="{A348BCEA-40F9-4D62-00A8-90F41D15DF60}"/>
          </ac:cxnSpMkLst>
        </pc:cxnChg>
        <pc:cxnChg chg="add mod">
          <ac:chgData name="Ananth Mohan" userId="0+ntHPCRoNBLvPdhBUzfljBEc8fje1ZhpS6eiRuEUeE=" providerId="None" clId="Web-{3FBA22AA-2C3B-4071-A15E-96D4041F53C0}" dt="2025-02-21T19:55:46.402" v="270" actId="1076"/>
          <ac:cxnSpMkLst>
            <pc:docMk/>
            <pc:sldMk cId="1170602057" sldId="299"/>
            <ac:cxnSpMk id="18" creationId="{C6633DB3-F536-BAB8-A315-4566415ECF90}"/>
          </ac:cxnSpMkLst>
        </pc:cxnChg>
        <pc:cxnChg chg="add mod">
          <ac:chgData name="Ananth Mohan" userId="0+ntHPCRoNBLvPdhBUzfljBEc8fje1ZhpS6eiRuEUeE=" providerId="None" clId="Web-{3FBA22AA-2C3B-4071-A15E-96D4041F53C0}" dt="2025-02-21T19:55:46.433" v="273" actId="1076"/>
          <ac:cxnSpMkLst>
            <pc:docMk/>
            <pc:sldMk cId="1170602057" sldId="299"/>
            <ac:cxnSpMk id="20" creationId="{7B91EFB4-5F5E-EE48-FE3D-18299D147D10}"/>
          </ac:cxnSpMkLst>
        </pc:cxnChg>
      </pc:sldChg>
      <pc:sldChg chg="addSp delSp modSp add replId">
        <pc:chgData name="Ananth Mohan" userId="0+ntHPCRoNBLvPdhBUzfljBEc8fje1ZhpS6eiRuEUeE=" providerId="None" clId="Web-{3FBA22AA-2C3B-4071-A15E-96D4041F53C0}" dt="2025-02-21T20:27:53.423" v="510" actId="20577"/>
        <pc:sldMkLst>
          <pc:docMk/>
          <pc:sldMk cId="462100060" sldId="300"/>
        </pc:sldMkLst>
        <pc:spChg chg="add mod ord">
          <ac:chgData name="Ananth Mohan" userId="0+ntHPCRoNBLvPdhBUzfljBEc8fje1ZhpS6eiRuEUeE=" providerId="None" clId="Web-{3FBA22AA-2C3B-4071-A15E-96D4041F53C0}" dt="2025-02-21T20:27:21.672" v="498"/>
          <ac:spMkLst>
            <pc:docMk/>
            <pc:sldMk cId="462100060" sldId="300"/>
            <ac:spMk id="3" creationId="{B4B183DD-82AC-EFBA-471A-7C8357C4311A}"/>
          </ac:spMkLst>
        </pc:spChg>
        <pc:spChg chg="mod ord">
          <ac:chgData name="Ananth Mohan" userId="0+ntHPCRoNBLvPdhBUzfljBEc8fje1ZhpS6eiRuEUeE=" providerId="None" clId="Web-{3FBA22AA-2C3B-4071-A15E-96D4041F53C0}" dt="2025-02-21T20:27:21.625" v="496"/>
          <ac:spMkLst>
            <pc:docMk/>
            <pc:sldMk cId="462100060" sldId="300"/>
            <ac:spMk id="10" creationId="{ABFB8848-FB07-1753-C893-2CCD021C5F7D}"/>
          </ac:spMkLst>
        </pc:spChg>
        <pc:spChg chg="mod ord">
          <ac:chgData name="Ananth Mohan" userId="0+ntHPCRoNBLvPdhBUzfljBEc8fje1ZhpS6eiRuEUeE=" providerId="None" clId="Web-{3FBA22AA-2C3B-4071-A15E-96D4041F53C0}" dt="2025-02-21T20:27:21.625" v="497"/>
          <ac:spMkLst>
            <pc:docMk/>
            <pc:sldMk cId="462100060" sldId="300"/>
            <ac:spMk id="11" creationId="{4862E3ED-8F1B-AEA2-5AA8-D0D22385FCFF}"/>
          </ac:spMkLst>
        </pc:spChg>
        <pc:spChg chg="mod">
          <ac:chgData name="Ananth Mohan" userId="0+ntHPCRoNBLvPdhBUzfljBEc8fje1ZhpS6eiRuEUeE=" providerId="None" clId="Web-{3FBA22AA-2C3B-4071-A15E-96D4041F53C0}" dt="2025-02-21T20:27:08.249" v="495" actId="20577"/>
          <ac:spMkLst>
            <pc:docMk/>
            <pc:sldMk cId="462100060" sldId="300"/>
            <ac:spMk id="15" creationId="{92EC3E38-DDB5-0DF9-A0F9-738F5487C205}"/>
          </ac:spMkLst>
        </pc:spChg>
        <pc:spChg chg="mod ord">
          <ac:chgData name="Ananth Mohan" userId="0+ntHPCRoNBLvPdhBUzfljBEc8fje1ZhpS6eiRuEUeE=" providerId="None" clId="Web-{3FBA22AA-2C3B-4071-A15E-96D4041F53C0}" dt="2025-02-21T20:20:44.583" v="430" actId="1076"/>
          <ac:spMkLst>
            <pc:docMk/>
            <pc:sldMk cId="462100060" sldId="300"/>
            <ac:spMk id="17" creationId="{F7A49155-B661-AFE9-5909-B499497809AD}"/>
          </ac:spMkLst>
        </pc:spChg>
        <pc:spChg chg="add mod">
          <ac:chgData name="Ananth Mohan" userId="0+ntHPCRoNBLvPdhBUzfljBEc8fje1ZhpS6eiRuEUeE=" providerId="None" clId="Web-{3FBA22AA-2C3B-4071-A15E-96D4041F53C0}" dt="2025-02-21T20:27:53.423" v="510" actId="20577"/>
          <ac:spMkLst>
            <pc:docMk/>
            <pc:sldMk cId="462100060" sldId="300"/>
            <ac:spMk id="19" creationId="{A6DB30E2-30BF-7ADE-41F0-B7C8AC10854A}"/>
          </ac:spMkLst>
        </pc:spChg>
        <pc:spChg chg="add mod">
          <ac:chgData name="Ananth Mohan" userId="0+ntHPCRoNBLvPdhBUzfljBEc8fje1ZhpS6eiRuEUeE=" providerId="None" clId="Web-{3FBA22AA-2C3B-4071-A15E-96D4041F53C0}" dt="2025-02-21T20:21:54.210" v="467" actId="20577"/>
          <ac:spMkLst>
            <pc:docMk/>
            <pc:sldMk cId="462100060" sldId="300"/>
            <ac:spMk id="22" creationId="{41E93B25-911A-696E-5B0E-A73EAC328CB7}"/>
          </ac:spMkLst>
        </pc:spChg>
        <pc:cxnChg chg="mod">
          <ac:chgData name="Ananth Mohan" userId="0+ntHPCRoNBLvPdhBUzfljBEc8fje1ZhpS6eiRuEUeE=" providerId="None" clId="Web-{3FBA22AA-2C3B-4071-A15E-96D4041F53C0}" dt="2025-02-21T20:15:11.574" v="378" actId="14100"/>
          <ac:cxnSpMkLst>
            <pc:docMk/>
            <pc:sldMk cId="462100060" sldId="300"/>
            <ac:cxnSpMk id="7" creationId="{C7FE25F6-A287-DAF2-F95A-0CDC0EBEDD8A}"/>
          </ac:cxnSpMkLst>
        </pc:cxnChg>
        <pc:cxnChg chg="add mod">
          <ac:chgData name="Ananth Mohan" userId="0+ntHPCRoNBLvPdhBUzfljBEc8fje1ZhpS6eiRuEUeE=" providerId="None" clId="Web-{3FBA22AA-2C3B-4071-A15E-96D4041F53C0}" dt="2025-02-21T20:14:19.385" v="366" actId="1076"/>
          <ac:cxnSpMkLst>
            <pc:docMk/>
            <pc:sldMk cId="462100060" sldId="300"/>
            <ac:cxnSpMk id="13" creationId="{BDF1FCF9-C35D-6492-14E9-4EA5CE352686}"/>
          </ac:cxnSpMkLst>
        </pc:cxnChg>
        <pc:cxnChg chg="add mod">
          <ac:chgData name="Ananth Mohan" userId="0+ntHPCRoNBLvPdhBUzfljBEc8fje1ZhpS6eiRuEUeE=" providerId="None" clId="Web-{3FBA22AA-2C3B-4071-A15E-96D4041F53C0}" dt="2025-02-21T20:14:19.385" v="367" actId="1076"/>
          <ac:cxnSpMkLst>
            <pc:docMk/>
            <pc:sldMk cId="462100060" sldId="300"/>
            <ac:cxnSpMk id="14" creationId="{93468F5A-66F4-F4B8-E15D-168831F5476B}"/>
          </ac:cxnSpMkLst>
        </pc:cxnChg>
        <pc:cxnChg chg="add mod">
          <ac:chgData name="Ananth Mohan" userId="0+ntHPCRoNBLvPdhBUzfljBEc8fje1ZhpS6eiRuEUeE=" providerId="None" clId="Web-{3FBA22AA-2C3B-4071-A15E-96D4041F53C0}" dt="2025-02-21T20:15:44.794" v="383" actId="14100"/>
          <ac:cxnSpMkLst>
            <pc:docMk/>
            <pc:sldMk cId="462100060" sldId="300"/>
            <ac:cxnSpMk id="16" creationId="{44CE1A32-436F-235E-93E5-9878803D1355}"/>
          </ac:cxnSpMkLst>
        </pc:cxnChg>
        <pc:cxnChg chg="mod">
          <ac:chgData name="Ananth Mohan" userId="0+ntHPCRoNBLvPdhBUzfljBEc8fje1ZhpS6eiRuEUeE=" providerId="None" clId="Web-{3FBA22AA-2C3B-4071-A15E-96D4041F53C0}" dt="2025-02-21T20:19:09.440" v="384" actId="1076"/>
          <ac:cxnSpMkLst>
            <pc:docMk/>
            <pc:sldMk cId="462100060" sldId="300"/>
            <ac:cxnSpMk id="18" creationId="{E7E44733-A483-BBB9-2E0F-D515B6CB35FC}"/>
          </ac:cxnSpMkLst>
        </pc:cxnChg>
        <pc:cxnChg chg="mod">
          <ac:chgData name="Ananth Mohan" userId="0+ntHPCRoNBLvPdhBUzfljBEc8fje1ZhpS6eiRuEUeE=" providerId="None" clId="Web-{3FBA22AA-2C3B-4071-A15E-96D4041F53C0}" dt="2025-02-21T20:23:55.026" v="480" actId="14100"/>
          <ac:cxnSpMkLst>
            <pc:docMk/>
            <pc:sldMk cId="462100060" sldId="300"/>
            <ac:cxnSpMk id="20" creationId="{3756D749-EBFF-7F91-DA77-25F202A6FE8C}"/>
          </ac:cxnSpMkLst>
        </pc:cxnChg>
        <pc:cxnChg chg="add mod">
          <ac:chgData name="Ananth Mohan" userId="0+ntHPCRoNBLvPdhBUzfljBEc8fje1ZhpS6eiRuEUeE=" providerId="None" clId="Web-{3FBA22AA-2C3B-4071-A15E-96D4041F53C0}" dt="2025-02-21T20:20:27.270" v="424" actId="1076"/>
          <ac:cxnSpMkLst>
            <pc:docMk/>
            <pc:sldMk cId="462100060" sldId="300"/>
            <ac:cxnSpMk id="21" creationId="{6C558666-D5BA-5F4A-15BF-C24CDECE991F}"/>
          </ac:cxnSpMkLst>
        </pc:cxnChg>
      </pc:sldChg>
    </pc:docChg>
  </pc:docChgLst>
  <pc:docChgLst>
    <pc:chgData name="Farha Shireen" userId="K9hHn9oINz5vZ9EtNhWdkbocU8fYfQRPeYvfmnVYJ7Q=" providerId="None" clId="Web-{71251976-55E1-440D-AA01-194C7963D89F}"/>
    <pc:docChg chg="addSld modSld modSection">
      <pc:chgData name="Farha Shireen" userId="K9hHn9oINz5vZ9EtNhWdkbocU8fYfQRPeYvfmnVYJ7Q=" providerId="None" clId="Web-{71251976-55E1-440D-AA01-194C7963D89F}" dt="2025-03-30T07:24:58.411" v="952" actId="1076"/>
      <pc:docMkLst>
        <pc:docMk/>
      </pc:docMkLst>
      <pc:sldChg chg="addSp delSp modSp">
        <pc:chgData name="Farha Shireen" userId="K9hHn9oINz5vZ9EtNhWdkbocU8fYfQRPeYvfmnVYJ7Q=" providerId="None" clId="Web-{71251976-55E1-440D-AA01-194C7963D89F}" dt="2025-03-30T07:14:38.497" v="887" actId="14100"/>
        <pc:sldMkLst>
          <pc:docMk/>
          <pc:sldMk cId="3339101643" sldId="331"/>
        </pc:sldMkLst>
        <pc:spChg chg="add del mod">
          <ac:chgData name="Farha Shireen" userId="K9hHn9oINz5vZ9EtNhWdkbocU8fYfQRPeYvfmnVYJ7Q=" providerId="None" clId="Web-{71251976-55E1-440D-AA01-194C7963D89F}" dt="2025-03-30T06:25:47.640" v="60"/>
          <ac:spMkLst>
            <pc:docMk/>
            <pc:sldMk cId="3339101643" sldId="331"/>
            <ac:spMk id="3" creationId="{AAB86ADA-89DB-4BBC-9767-A71F9FB4BB65}"/>
          </ac:spMkLst>
        </pc:spChg>
        <pc:spChg chg="add del mod">
          <ac:chgData name="Farha Shireen" userId="K9hHn9oINz5vZ9EtNhWdkbocU8fYfQRPeYvfmnVYJ7Q=" providerId="None" clId="Web-{71251976-55E1-440D-AA01-194C7963D89F}" dt="2025-03-30T07:00:13.315" v="843"/>
          <ac:spMkLst>
            <pc:docMk/>
            <pc:sldMk cId="3339101643" sldId="331"/>
            <ac:spMk id="4" creationId="{E296C67D-FC82-6562-56CD-EEBB4F87CEAA}"/>
          </ac:spMkLst>
        </pc:spChg>
        <pc:spChg chg="add mod">
          <ac:chgData name="Farha Shireen" userId="K9hHn9oINz5vZ9EtNhWdkbocU8fYfQRPeYvfmnVYJ7Q=" providerId="None" clId="Web-{71251976-55E1-440D-AA01-194C7963D89F}" dt="2025-03-30T07:14:38.481" v="886" actId="14100"/>
          <ac:spMkLst>
            <pc:docMk/>
            <pc:sldMk cId="3339101643" sldId="331"/>
            <ac:spMk id="10849" creationId="{25851C7E-9D42-867F-B426-1CA6BDADD8B4}"/>
          </ac:spMkLst>
        </pc:spChg>
        <pc:spChg chg="add del mod">
          <ac:chgData name="Farha Shireen" userId="K9hHn9oINz5vZ9EtNhWdkbocU8fYfQRPeYvfmnVYJ7Q=" providerId="None" clId="Web-{71251976-55E1-440D-AA01-194C7963D89F}" dt="2025-03-30T06:49:30.351" v="729"/>
          <ac:spMkLst>
            <pc:docMk/>
            <pc:sldMk cId="3339101643" sldId="331"/>
            <ac:spMk id="10850" creationId="{CB8A38CF-58BA-F08C-ADA7-867929C5B540}"/>
          </ac:spMkLst>
        </pc:spChg>
        <pc:spChg chg="add mod">
          <ac:chgData name="Farha Shireen" userId="K9hHn9oINz5vZ9EtNhWdkbocU8fYfQRPeYvfmnVYJ7Q=" providerId="None" clId="Web-{71251976-55E1-440D-AA01-194C7963D89F}" dt="2025-03-30T07:14:38.497" v="887" actId="14100"/>
          <ac:spMkLst>
            <pc:docMk/>
            <pc:sldMk cId="3339101643" sldId="331"/>
            <ac:spMk id="10851" creationId="{2209F44A-2ADD-A199-FA3C-81A8D1070E39}"/>
          </ac:spMkLst>
        </pc:spChg>
        <pc:spChg chg="add mod">
          <ac:chgData name="Farha Shireen" userId="K9hHn9oINz5vZ9EtNhWdkbocU8fYfQRPeYvfmnVYJ7Q=" providerId="None" clId="Web-{71251976-55E1-440D-AA01-194C7963D89F}" dt="2025-03-30T07:02:47.934" v="872" actId="1076"/>
          <ac:spMkLst>
            <pc:docMk/>
            <pc:sldMk cId="3339101643" sldId="331"/>
            <ac:spMk id="10853" creationId="{C1CC937A-CF76-D4E2-5E97-6BD2C0F7DB7E}"/>
          </ac:spMkLst>
        </pc:spChg>
        <pc:spChg chg="add mod">
          <ac:chgData name="Farha Shireen" userId="K9hHn9oINz5vZ9EtNhWdkbocU8fYfQRPeYvfmnVYJ7Q=" providerId="None" clId="Web-{71251976-55E1-440D-AA01-194C7963D89F}" dt="2025-03-30T07:03:40.685" v="880" actId="1076"/>
          <ac:spMkLst>
            <pc:docMk/>
            <pc:sldMk cId="3339101643" sldId="331"/>
            <ac:spMk id="10854" creationId="{2A7D76D9-4FCA-C587-1256-B1409AE890FB}"/>
          </ac:spMkLst>
        </pc:spChg>
        <pc:spChg chg="add mod">
          <ac:chgData name="Farha Shireen" userId="K9hHn9oINz5vZ9EtNhWdkbocU8fYfQRPeYvfmnVYJ7Q=" providerId="None" clId="Web-{71251976-55E1-440D-AA01-194C7963D89F}" dt="2025-03-30T07:02:54.559" v="873" actId="1076"/>
          <ac:spMkLst>
            <pc:docMk/>
            <pc:sldMk cId="3339101643" sldId="331"/>
            <ac:spMk id="10855" creationId="{6B9C41E0-4A1B-0087-2AA0-282D86FB15FA}"/>
          </ac:spMkLst>
        </pc:spChg>
        <pc:spChg chg="add mod">
          <ac:chgData name="Farha Shireen" userId="K9hHn9oINz5vZ9EtNhWdkbocU8fYfQRPeYvfmnVYJ7Q=" providerId="None" clId="Web-{71251976-55E1-440D-AA01-194C7963D89F}" dt="2025-03-30T07:03:21.732" v="876" actId="1076"/>
          <ac:spMkLst>
            <pc:docMk/>
            <pc:sldMk cId="3339101643" sldId="331"/>
            <ac:spMk id="10856" creationId="{8BCB23BF-7DD6-A03F-9E95-5CDAB85B57BE}"/>
          </ac:spMkLst>
        </pc:spChg>
        <pc:spChg chg="add mod">
          <ac:chgData name="Farha Shireen" userId="K9hHn9oINz5vZ9EtNhWdkbocU8fYfQRPeYvfmnVYJ7Q=" providerId="None" clId="Web-{71251976-55E1-440D-AA01-194C7963D89F}" dt="2025-03-30T07:03:02.403" v="874" actId="1076"/>
          <ac:spMkLst>
            <pc:docMk/>
            <pc:sldMk cId="3339101643" sldId="331"/>
            <ac:spMk id="10857" creationId="{AA3CE395-F4CD-0A3B-B7BC-CCFE36980D01}"/>
          </ac:spMkLst>
        </pc:spChg>
        <pc:spChg chg="add mod">
          <ac:chgData name="Farha Shireen" userId="K9hHn9oINz5vZ9EtNhWdkbocU8fYfQRPeYvfmnVYJ7Q=" providerId="None" clId="Web-{71251976-55E1-440D-AA01-194C7963D89F}" dt="2025-03-30T07:03:35.013" v="879" actId="1076"/>
          <ac:spMkLst>
            <pc:docMk/>
            <pc:sldMk cId="3339101643" sldId="331"/>
            <ac:spMk id="10858" creationId="{F10B3450-06C8-6933-44A4-05D8951C5FC6}"/>
          </ac:spMkLst>
        </pc:spChg>
        <pc:spChg chg="add mod">
          <ac:chgData name="Farha Shireen" userId="K9hHn9oINz5vZ9EtNhWdkbocU8fYfQRPeYvfmnVYJ7Q=" providerId="None" clId="Web-{71251976-55E1-440D-AA01-194C7963D89F}" dt="2025-03-30T07:03:10.309" v="875" actId="1076"/>
          <ac:spMkLst>
            <pc:docMk/>
            <pc:sldMk cId="3339101643" sldId="331"/>
            <ac:spMk id="10859" creationId="{8069ABE0-4817-C661-37C7-8805490648D3}"/>
          </ac:spMkLst>
        </pc:spChg>
        <pc:spChg chg="add mod">
          <ac:chgData name="Farha Shireen" userId="K9hHn9oINz5vZ9EtNhWdkbocU8fYfQRPeYvfmnVYJ7Q=" providerId="None" clId="Web-{71251976-55E1-440D-AA01-194C7963D89F}" dt="2025-03-30T07:03:47.561" v="883" actId="1076"/>
          <ac:spMkLst>
            <pc:docMk/>
            <pc:sldMk cId="3339101643" sldId="331"/>
            <ac:spMk id="10860" creationId="{E2F03ABD-B1D7-B787-3224-B383A71614EC}"/>
          </ac:spMkLst>
        </pc:spChg>
        <pc:spChg chg="add mod">
          <ac:chgData name="Farha Shireen" userId="K9hHn9oINz5vZ9EtNhWdkbocU8fYfQRPeYvfmnVYJ7Q=" providerId="None" clId="Web-{71251976-55E1-440D-AA01-194C7963D89F}" dt="2025-03-30T07:14:20.586" v="885"/>
          <ac:spMkLst>
            <pc:docMk/>
            <pc:sldMk cId="3339101643" sldId="331"/>
            <ac:spMk id="10861" creationId="{F46D5F0A-774F-102F-0336-89017046F028}"/>
          </ac:spMkLst>
        </pc:spChg>
        <pc:graphicFrameChg chg="add del mod modGraphic">
          <ac:chgData name="Farha Shireen" userId="K9hHn9oINz5vZ9EtNhWdkbocU8fYfQRPeYvfmnVYJ7Q=" providerId="None" clId="Web-{71251976-55E1-440D-AA01-194C7963D89F}" dt="2025-03-30T06:33:41.952" v="149"/>
          <ac:graphicFrameMkLst>
            <pc:docMk/>
            <pc:sldMk cId="3339101643" sldId="331"/>
            <ac:graphicFrameMk id="7" creationId="{A103BE60-BF88-B230-01C7-5E2AD329778B}"/>
          </ac:graphicFrameMkLst>
        </pc:graphicFrameChg>
        <pc:graphicFrameChg chg="add del mod modGraphic">
          <ac:chgData name="Farha Shireen" userId="K9hHn9oINz5vZ9EtNhWdkbocU8fYfQRPeYvfmnVYJ7Q=" providerId="None" clId="Web-{71251976-55E1-440D-AA01-194C7963D89F}" dt="2025-03-30T06:47:40.082" v="718"/>
          <ac:graphicFrameMkLst>
            <pc:docMk/>
            <pc:sldMk cId="3339101643" sldId="331"/>
            <ac:graphicFrameMk id="2085" creationId="{F28A901F-F98D-1A79-9037-F7AFD31634D8}"/>
          </ac:graphicFrameMkLst>
        </pc:graphicFrameChg>
        <pc:graphicFrameChg chg="add del mod modGraphic">
          <ac:chgData name="Farha Shireen" userId="K9hHn9oINz5vZ9EtNhWdkbocU8fYfQRPeYvfmnVYJ7Q=" providerId="None" clId="Web-{71251976-55E1-440D-AA01-194C7963D89F}" dt="2025-03-30T06:48:43.850" v="721"/>
          <ac:graphicFrameMkLst>
            <pc:docMk/>
            <pc:sldMk cId="3339101643" sldId="331"/>
            <ac:graphicFrameMk id="10838" creationId="{BEF66157-7936-A0D3-00D3-081BE5E1A9CE}"/>
          </ac:graphicFrameMkLst>
        </pc:graphicFrameChg>
        <pc:picChg chg="add del mod">
          <ac:chgData name="Farha Shireen" userId="K9hHn9oINz5vZ9EtNhWdkbocU8fYfQRPeYvfmnVYJ7Q=" providerId="None" clId="Web-{71251976-55E1-440D-AA01-194C7963D89F}" dt="2025-03-30T06:51:38.014" v="740"/>
          <ac:picMkLst>
            <pc:docMk/>
            <pc:sldMk cId="3339101643" sldId="331"/>
            <ac:picMk id="10852" creationId="{A6ADD387-BDE3-33F3-EBDC-DBFA186033CA}"/>
          </ac:picMkLst>
        </pc:picChg>
      </pc:sldChg>
      <pc:sldChg chg="addSp delSp modSp add replId">
        <pc:chgData name="Farha Shireen" userId="K9hHn9oINz5vZ9EtNhWdkbocU8fYfQRPeYvfmnVYJ7Q=" providerId="None" clId="Web-{71251976-55E1-440D-AA01-194C7963D89F}" dt="2025-03-30T07:24:58.411" v="952" actId="1076"/>
        <pc:sldMkLst>
          <pc:docMk/>
          <pc:sldMk cId="4237057487" sldId="338"/>
        </pc:sldMkLst>
        <pc:spChg chg="add del mod">
          <ac:chgData name="Farha Shireen" userId="K9hHn9oINz5vZ9EtNhWdkbocU8fYfQRPeYvfmnVYJ7Q=" providerId="None" clId="Web-{71251976-55E1-440D-AA01-194C7963D89F}" dt="2025-03-30T07:17:49.315" v="912"/>
          <ac:spMkLst>
            <pc:docMk/>
            <pc:sldMk cId="4237057487" sldId="338"/>
            <ac:spMk id="3" creationId="{FAF74F6D-C4E2-B6E5-7B50-EE94930EDDB7}"/>
          </ac:spMkLst>
        </pc:spChg>
        <pc:spChg chg="del">
          <ac:chgData name="Farha Shireen" userId="K9hHn9oINz5vZ9EtNhWdkbocU8fYfQRPeYvfmnVYJ7Q=" providerId="None" clId="Web-{71251976-55E1-440D-AA01-194C7963D89F}" dt="2025-03-30T07:15:04.185" v="890"/>
          <ac:spMkLst>
            <pc:docMk/>
            <pc:sldMk cId="4237057487" sldId="338"/>
            <ac:spMk id="10849" creationId="{90BE2761-3433-687A-317F-43E007556980}"/>
          </ac:spMkLst>
        </pc:spChg>
        <pc:spChg chg="del">
          <ac:chgData name="Farha Shireen" userId="K9hHn9oINz5vZ9EtNhWdkbocU8fYfQRPeYvfmnVYJ7Q=" providerId="None" clId="Web-{71251976-55E1-440D-AA01-194C7963D89F}" dt="2025-03-30T07:15:04.185" v="889"/>
          <ac:spMkLst>
            <pc:docMk/>
            <pc:sldMk cId="4237057487" sldId="338"/>
            <ac:spMk id="10851" creationId="{49E17FD7-F598-CFDC-19A4-363A0FA591F4}"/>
          </ac:spMkLst>
        </pc:spChg>
        <pc:spChg chg="del">
          <ac:chgData name="Farha Shireen" userId="K9hHn9oINz5vZ9EtNhWdkbocU8fYfQRPeYvfmnVYJ7Q=" providerId="None" clId="Web-{71251976-55E1-440D-AA01-194C7963D89F}" dt="2025-03-30T07:15:14.341" v="892"/>
          <ac:spMkLst>
            <pc:docMk/>
            <pc:sldMk cId="4237057487" sldId="338"/>
            <ac:spMk id="10853" creationId="{8F66B2F1-B8DE-1866-07E1-D94D28041913}"/>
          </ac:spMkLst>
        </pc:spChg>
        <pc:spChg chg="del">
          <ac:chgData name="Farha Shireen" userId="K9hHn9oINz5vZ9EtNhWdkbocU8fYfQRPeYvfmnVYJ7Q=" providerId="None" clId="Web-{71251976-55E1-440D-AA01-194C7963D89F}" dt="2025-03-30T07:15:14.341" v="891"/>
          <ac:spMkLst>
            <pc:docMk/>
            <pc:sldMk cId="4237057487" sldId="338"/>
            <ac:spMk id="10854" creationId="{320A7ED3-FCD5-F3C9-21DB-568E893CDEC6}"/>
          </ac:spMkLst>
        </pc:spChg>
        <pc:spChg chg="del">
          <ac:chgData name="Farha Shireen" userId="K9hHn9oINz5vZ9EtNhWdkbocU8fYfQRPeYvfmnVYJ7Q=" providerId="None" clId="Web-{71251976-55E1-440D-AA01-194C7963D89F}" dt="2025-03-30T07:15:17.435" v="894"/>
          <ac:spMkLst>
            <pc:docMk/>
            <pc:sldMk cId="4237057487" sldId="338"/>
            <ac:spMk id="10855" creationId="{0D3A3377-B68A-3B9F-C6D0-5A3BAF09929E}"/>
          </ac:spMkLst>
        </pc:spChg>
        <pc:spChg chg="del">
          <ac:chgData name="Farha Shireen" userId="K9hHn9oINz5vZ9EtNhWdkbocU8fYfQRPeYvfmnVYJ7Q=" providerId="None" clId="Web-{71251976-55E1-440D-AA01-194C7963D89F}" dt="2025-03-30T07:15:17.435" v="893"/>
          <ac:spMkLst>
            <pc:docMk/>
            <pc:sldMk cId="4237057487" sldId="338"/>
            <ac:spMk id="10856" creationId="{E714DB93-79FB-8EFB-40ED-997D89581712}"/>
          </ac:spMkLst>
        </pc:spChg>
        <pc:spChg chg="del">
          <ac:chgData name="Farha Shireen" userId="K9hHn9oINz5vZ9EtNhWdkbocU8fYfQRPeYvfmnVYJ7Q=" providerId="None" clId="Web-{71251976-55E1-440D-AA01-194C7963D89F}" dt="2025-03-30T07:15:31.498" v="899"/>
          <ac:spMkLst>
            <pc:docMk/>
            <pc:sldMk cId="4237057487" sldId="338"/>
            <ac:spMk id="10857" creationId="{132B62FC-0B72-35F8-9A00-1A4874008061}"/>
          </ac:spMkLst>
        </pc:spChg>
        <pc:spChg chg="del mod">
          <ac:chgData name="Farha Shireen" userId="K9hHn9oINz5vZ9EtNhWdkbocU8fYfQRPeYvfmnVYJ7Q=" providerId="None" clId="Web-{71251976-55E1-440D-AA01-194C7963D89F}" dt="2025-03-30T07:15:28.545" v="898"/>
          <ac:spMkLst>
            <pc:docMk/>
            <pc:sldMk cId="4237057487" sldId="338"/>
            <ac:spMk id="10858" creationId="{1FA00D65-2940-6983-8D31-BA717F991BB9}"/>
          </ac:spMkLst>
        </pc:spChg>
        <pc:spChg chg="del">
          <ac:chgData name="Farha Shireen" userId="K9hHn9oINz5vZ9EtNhWdkbocU8fYfQRPeYvfmnVYJ7Q=" providerId="None" clId="Web-{71251976-55E1-440D-AA01-194C7963D89F}" dt="2025-03-30T07:15:25.217" v="896"/>
          <ac:spMkLst>
            <pc:docMk/>
            <pc:sldMk cId="4237057487" sldId="338"/>
            <ac:spMk id="10859" creationId="{A910E1D7-0D56-B6DC-E999-FE0B38467BBB}"/>
          </ac:spMkLst>
        </pc:spChg>
        <pc:spChg chg="del">
          <ac:chgData name="Farha Shireen" userId="K9hHn9oINz5vZ9EtNhWdkbocU8fYfQRPeYvfmnVYJ7Q=" providerId="None" clId="Web-{71251976-55E1-440D-AA01-194C7963D89F}" dt="2025-03-30T07:15:22.232" v="895"/>
          <ac:spMkLst>
            <pc:docMk/>
            <pc:sldMk cId="4237057487" sldId="338"/>
            <ac:spMk id="10860" creationId="{BC5338F4-648B-E368-C0F3-439B8E48E816}"/>
          </ac:spMkLst>
        </pc:spChg>
        <pc:spChg chg="mod">
          <ac:chgData name="Farha Shireen" userId="K9hHn9oINz5vZ9EtNhWdkbocU8fYfQRPeYvfmnVYJ7Q=" providerId="None" clId="Web-{71251976-55E1-440D-AA01-194C7963D89F}" dt="2025-03-30T07:22:16.062" v="947" actId="1076"/>
          <ac:spMkLst>
            <pc:docMk/>
            <pc:sldMk cId="4237057487" sldId="338"/>
            <ac:spMk id="10861" creationId="{F6D1E844-A057-C3B5-7ABD-372C9BB5D9D6}"/>
          </ac:spMkLst>
        </pc:spChg>
        <pc:graphicFrameChg chg="add mod modGraphic">
          <ac:chgData name="Farha Shireen" userId="K9hHn9oINz5vZ9EtNhWdkbocU8fYfQRPeYvfmnVYJ7Q=" providerId="None" clId="Web-{71251976-55E1-440D-AA01-194C7963D89F}" dt="2025-03-30T07:24:58.411" v="952" actId="1076"/>
          <ac:graphicFrameMkLst>
            <pc:docMk/>
            <pc:sldMk cId="4237057487" sldId="338"/>
            <ac:graphicFrameMk id="4" creationId="{F79C8FAE-571F-0B1B-E7A9-0D438F2D69C7}"/>
          </ac:graphicFrameMkLst>
        </pc:graphicFrameChg>
      </pc:sldChg>
    </pc:docChg>
  </pc:docChgLst>
  <pc:docChgLst>
    <pc:chgData name="Hsueh-Ning Chao" userId="I32u27yO7tdajtqyP71sKDiQulIz6ic0z1xl0wdhUYk=" providerId="None" clId="Web-{EA51BEF7-38B6-4464-A474-81B4E0B1D944}"/>
    <pc:docChg chg="modSld sldOrd">
      <pc:chgData name="Hsueh-Ning Chao" userId="I32u27yO7tdajtqyP71sKDiQulIz6ic0z1xl0wdhUYk=" providerId="None" clId="Web-{EA51BEF7-38B6-4464-A474-81B4E0B1D944}" dt="2025-03-12T19:01:29.688" v="751"/>
      <pc:docMkLst>
        <pc:docMk/>
      </pc:docMkLst>
      <pc:sldChg chg="ord">
        <pc:chgData name="Hsueh-Ning Chao" userId="I32u27yO7tdajtqyP71sKDiQulIz6ic0z1xl0wdhUYk=" providerId="None" clId="Web-{EA51BEF7-38B6-4464-A474-81B4E0B1D944}" dt="2025-03-12T18:10:05.914" v="0"/>
        <pc:sldMkLst>
          <pc:docMk/>
          <pc:sldMk cId="1836386611" sldId="310"/>
        </pc:sldMkLst>
      </pc:sldChg>
      <pc:sldChg chg="ord">
        <pc:chgData name="Hsueh-Ning Chao" userId="I32u27yO7tdajtqyP71sKDiQulIz6ic0z1xl0wdhUYk=" providerId="None" clId="Web-{EA51BEF7-38B6-4464-A474-81B4E0B1D944}" dt="2025-03-12T18:42:24.959" v="123"/>
        <pc:sldMkLst>
          <pc:docMk/>
          <pc:sldMk cId="4173905453" sldId="311"/>
        </pc:sldMkLst>
      </pc:sldChg>
      <pc:sldChg chg="modSp">
        <pc:chgData name="Hsueh-Ning Chao" userId="I32u27yO7tdajtqyP71sKDiQulIz6ic0z1xl0wdhUYk=" providerId="None" clId="Web-{EA51BEF7-38B6-4464-A474-81B4E0B1D944}" dt="2025-03-12T19:01:29.688" v="751"/>
        <pc:sldMkLst>
          <pc:docMk/>
          <pc:sldMk cId="246112315" sldId="312"/>
        </pc:sldMkLst>
        <pc:graphicFrameChg chg="mod modGraphic">
          <ac:chgData name="Hsueh-Ning Chao" userId="I32u27yO7tdajtqyP71sKDiQulIz6ic0z1xl0wdhUYk=" providerId="None" clId="Web-{EA51BEF7-38B6-4464-A474-81B4E0B1D944}" dt="2025-03-12T19:01:29.688" v="751"/>
          <ac:graphicFrameMkLst>
            <pc:docMk/>
            <pc:sldMk cId="246112315" sldId="312"/>
            <ac:graphicFrameMk id="4" creationId="{5B77699F-8E23-422F-D73A-0D65AB6D30F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C595C-001A-E4FE-478B-9331D433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07BE3-8903-FC30-A024-78B9C2351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14F5B-A402-016C-3565-95449A4CE8FA}"/>
              </a:ext>
            </a:extLst>
          </p:cNvPr>
          <p:cNvSpPr>
            <a:spLocks noGrp="1"/>
          </p:cNvSpPr>
          <p:nvPr>
            <p:ph type="body" idx="1"/>
          </p:nvPr>
        </p:nvSpPr>
        <p:spPr/>
        <p:txBody>
          <a:bodyPr/>
          <a:lstStyle/>
          <a:p>
            <a:r>
              <a:rPr lang="en-US" dirty="0"/>
              <a:t>As we continue to refine and enhance the toll attribution process, we have identified three key recommendations that will further improve the process.</a:t>
            </a:r>
          </a:p>
          <a:p>
            <a:endParaRPr lang="en-US">
              <a:ea typeface="Calibri"/>
              <a:cs typeface="Calibri"/>
            </a:endParaRPr>
          </a:p>
          <a:p>
            <a:r>
              <a:rPr lang="en-US" dirty="0"/>
              <a:t>First, integrating with the toll system’s API. Currently, toll data must be uploaded </a:t>
            </a:r>
            <a:r>
              <a:rPr lang="en-US"/>
              <a:t>manually  every</a:t>
            </a:r>
            <a:r>
              <a:rPr lang="en-US" dirty="0"/>
              <a:t> day, which is time-consuming and labor-intensive. By successfully connecting to the API, we can automate this process, significantly reducing the time required for data uploads and minimizing the risk of human errors.</a:t>
            </a:r>
            <a:endParaRPr lang="en-US" dirty="0">
              <a:ea typeface="Calibri"/>
              <a:cs typeface="Calibri"/>
            </a:endParaRPr>
          </a:p>
          <a:p>
            <a:endParaRPr lang="en-US" dirty="0">
              <a:ea typeface="Calibri"/>
              <a:cs typeface="Calibri"/>
            </a:endParaRPr>
          </a:p>
          <a:p>
            <a:r>
              <a:rPr lang="en-US" dirty="0"/>
              <a:t>Second, continuous monitoring and optimization. While our current solution has improved accuracy, there is still room for enhancement. By closely monitoring toll attribution results, we can identify and correct inaccurate billings in real-time, further increasing accuracy over time and ensuring that customers are always charged correctly.</a:t>
            </a:r>
            <a:endParaRPr lang="en-US" dirty="0">
              <a:ea typeface="Calibri"/>
              <a:cs typeface="Calibri"/>
            </a:endParaRPr>
          </a:p>
          <a:p>
            <a:endParaRPr lang="en-US" dirty="0">
              <a:ea typeface="Calibri"/>
              <a:cs typeface="Calibri"/>
            </a:endParaRPr>
          </a:p>
          <a:p>
            <a:r>
              <a:rPr lang="en-US" dirty="0"/>
              <a:t>Third, integrating with the client’s portal. Right now, billing notifications and invoices require additional manual effort. By linking the toll attribution system with the client’s portal, we can automate the sending of notifications and invoices, ensuring a seamless and more efficient billing experience for both the company and its customers.</a:t>
            </a:r>
          </a:p>
        </p:txBody>
      </p:sp>
      <p:sp>
        <p:nvSpPr>
          <p:cNvPr id="4" name="Slide Number Placeholder 3">
            <a:extLst>
              <a:ext uri="{FF2B5EF4-FFF2-40B4-BE49-F238E27FC236}">
                <a16:creationId xmlns:a16="http://schemas.microsoft.com/office/drawing/2014/main" id="{C0FEE2BD-CB26-20EA-EDE1-992F9667ACAD}"/>
              </a:ext>
            </a:extLst>
          </p:cNvPr>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355558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toll attribution process is currently being done manually, which takes a lot of time and effort. We identified three key challenges that impact this operation.</a:t>
            </a:r>
            <a:endParaRPr lang="en-US" dirty="0"/>
          </a:p>
          <a:p>
            <a:endParaRPr lang="en-US" dirty="0">
              <a:ea typeface="Calibri"/>
              <a:cs typeface="Calibri"/>
            </a:endParaRPr>
          </a:p>
          <a:p>
            <a:r>
              <a:rPr lang="en-US" dirty="0">
                <a:ea typeface="Calibri"/>
                <a:cs typeface="Calibri"/>
              </a:rPr>
              <a:t>First, the process can be extremely time-consuming. Matching toll records with customer subscriptions manually slow down the operation and increase workload.</a:t>
            </a:r>
          </a:p>
          <a:p>
            <a:endParaRPr lang="en-US" dirty="0">
              <a:ea typeface="Calibri"/>
              <a:cs typeface="Calibri"/>
            </a:endParaRPr>
          </a:p>
          <a:p>
            <a:r>
              <a:rPr lang="en-US" dirty="0">
                <a:ea typeface="Calibri"/>
                <a:cs typeface="Calibri"/>
              </a:rPr>
              <a:t>Second, manual attribution introduces a risk of inaccuracies. With high transactions or having short subscription period, the toll attribution process would be harder and might further cause inaccurate attribution or more missed tolls, which can lead to billing disputes and potential revenue loss. </a:t>
            </a:r>
          </a:p>
          <a:p>
            <a:endParaRPr lang="en-US" dirty="0">
              <a:ea typeface="Calibri"/>
              <a:cs typeface="Calibri"/>
            </a:endParaRPr>
          </a:p>
          <a:p>
            <a:r>
              <a:rPr lang="en-US" dirty="0">
                <a:ea typeface="Calibri"/>
                <a:cs typeface="Calibri"/>
              </a:rPr>
              <a:t>Third, billing delays make it difficult for Wabash to charge customers in a timely manner. </a:t>
            </a:r>
            <a:r>
              <a:rPr lang="en-US" dirty="0"/>
              <a:t>Since the process requires multiple steps before finalizing charges, it affects both operational efficiency and cash flow.</a:t>
            </a:r>
          </a:p>
          <a:p>
            <a:endParaRPr lang="en-US" dirty="0"/>
          </a:p>
          <a:p>
            <a:endParaRPr lang="en-US" dirty="0">
              <a:ea typeface="Calibri"/>
              <a:cs typeface="Calibri"/>
            </a:endParaRPr>
          </a:p>
          <a:p>
            <a:r>
              <a:rPr lang="en-US" dirty="0"/>
              <a:t>As the business grows, these challenges will only increase. That’s why we developed an automated solution designed to streamline the toll attribution, ensuring efficiency, accuracy, and timely client charges—so you can focus on scaling the operations rather than fixing billing errors.</a:t>
            </a:r>
            <a:endParaRPr lang="en-US" dirty="0">
              <a:ea typeface="Calibri" panose="020F0502020204030204"/>
              <a:cs typeface="Calibri" panose="020F0502020204030204"/>
            </a:endParaRPr>
          </a:p>
          <a:p>
            <a:endParaRPr lang="en-US" dirty="0"/>
          </a:p>
          <a:p>
            <a:endParaRPr lang="en-US" dirty="0"/>
          </a:p>
          <a:p>
            <a:r>
              <a:rPr lang="en-US" dirty="0"/>
              <a:t>Our solution works by integrating the subscription data with toll records, automatically matching each toll charge to the correct customer using SQL and batch processing, which allows the system to conduct the matching process repeatedly. </a:t>
            </a:r>
          </a:p>
          <a:p>
            <a:r>
              <a:rPr lang="en-US" dirty="0"/>
              <a:t>Since the API problem with </a:t>
            </a:r>
            <a:r>
              <a:rPr lang="en-US" dirty="0" err="1"/>
              <a:t>Prepass</a:t>
            </a:r>
            <a:r>
              <a:rPr lang="en-US" dirty="0"/>
              <a:t> haven't been fixed yet, so the first step of this process would be upload the tolls data we received from </a:t>
            </a:r>
            <a:r>
              <a:rPr lang="en-US" dirty="0" err="1"/>
              <a:t>Prepass</a:t>
            </a:r>
            <a:r>
              <a:rPr lang="en-US" dirty="0"/>
              <a:t> </a:t>
            </a:r>
            <a:r>
              <a:rPr lang="en-US" dirty="0" err="1"/>
              <a:t>everyday</a:t>
            </a:r>
            <a:r>
              <a:rPr lang="en-US" dirty="0"/>
              <a:t> and set up Batch to repeat the mapping process daily, after the mapping process is done, the result will be shown in the toll attribution table with date, VIN, toll Amount, Customer ID. This result can further be exported.</a:t>
            </a:r>
          </a:p>
          <a:p>
            <a:endParaRPr lang="en-US" dirty="0"/>
          </a:p>
          <a:p>
            <a:r>
              <a:rPr lang="en-US" dirty="0"/>
              <a:t>After adopting this automation, we estimate that we can increase accurate attribution  and time used for this process can be decreased significantly, another key improvement is timeliness. With automation in place, we can now process toll charges much faster, which allows us to bill the customer more promptly.</a:t>
            </a:r>
            <a:endParaRPr lang="en-US" dirty="0">
              <a:ea typeface="Calibri"/>
              <a:cs typeface="Calibri"/>
            </a:endParaRPr>
          </a:p>
          <a:p>
            <a:endParaRPr lang="en-US" dirty="0"/>
          </a:p>
          <a:p>
            <a:endParaRPr lang="en-US" dirty="0"/>
          </a:p>
          <a:p>
            <a:pPr marL="342900" indent="-342900">
              <a:buFont typeface="Arial,Sans-Serif"/>
              <a:buChar char="•"/>
            </a:pPr>
            <a:endParaRPr lang="en-US" dirty="0"/>
          </a:p>
          <a:p>
            <a:pPr marL="342900" indent="-342900">
              <a:buFont typeface="Arial,Sans-Serif"/>
              <a:buChar char="•"/>
            </a:pPr>
            <a:endParaRPr lang="en-US" dirty="0"/>
          </a:p>
          <a:p>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409577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continue to refine and enhance the toll attribution process, we have identified three key recommendations that will further improve the process.</a:t>
            </a:r>
          </a:p>
          <a:p>
            <a:endParaRPr lang="en-US">
              <a:ea typeface="Calibri"/>
              <a:cs typeface="Calibri"/>
            </a:endParaRPr>
          </a:p>
          <a:p>
            <a:r>
              <a:rPr lang="en-US" dirty="0"/>
              <a:t>First, integrating with the toll system’s API. Currently, toll data must be uploaded manually  every day, which is time-consuming and labor-intensive. By successfully connecting to the API, we can automate this process, significantly reducing the time required for data uploads and minimizing the risk of human errors.</a:t>
            </a:r>
            <a:endParaRPr lang="en-US" dirty="0">
              <a:ea typeface="Calibri"/>
              <a:cs typeface="Calibri"/>
            </a:endParaRPr>
          </a:p>
          <a:p>
            <a:endParaRPr lang="en-US" dirty="0">
              <a:ea typeface="Calibri"/>
              <a:cs typeface="Calibri"/>
            </a:endParaRPr>
          </a:p>
          <a:p>
            <a:r>
              <a:rPr lang="en-US" dirty="0"/>
              <a:t>Second, continuous monitoring and optimization. While our current solution has improved accuracy, there is still room for enhancement. By closely monitoring toll attribution results, we can identify and correct inaccurate billings in real-time, further increasing accuracy over time and ensuring that customers are always charged correctly.</a:t>
            </a:r>
            <a:endParaRPr lang="en-US" dirty="0">
              <a:ea typeface="Calibri"/>
              <a:cs typeface="Calibri"/>
            </a:endParaRPr>
          </a:p>
          <a:p>
            <a:endParaRPr lang="en-US" dirty="0">
              <a:ea typeface="Calibri"/>
              <a:cs typeface="Calibri"/>
            </a:endParaRPr>
          </a:p>
          <a:p>
            <a:r>
              <a:rPr lang="en-US" dirty="0"/>
              <a:t>Third, integrating with the client’s portal. Right now, billing notifications and invoices require additional manual effort. By linking the toll attribution system with the client’s portal, we can automate the sending of notifications and invoices, ensuring a seamless and more efficient billing experience for both the company and its customers.</a:t>
            </a:r>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406417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49D4C-8CAA-E17B-4BCB-2D0EABEB4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C290E-738B-84AC-2D35-A6F4D05BC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45D5D-49D3-07FA-331C-70D22D6957DB}"/>
              </a:ext>
            </a:extLst>
          </p:cNvPr>
          <p:cNvSpPr>
            <a:spLocks noGrp="1"/>
          </p:cNvSpPr>
          <p:nvPr>
            <p:ph type="body" idx="1"/>
          </p:nvPr>
        </p:nvSpPr>
        <p:spPr/>
        <p:txBody>
          <a:bodyPr/>
          <a:lstStyle/>
          <a:p>
            <a:r>
              <a:rPr lang="en-US" dirty="0">
                <a:ea typeface="Calibri"/>
                <a:cs typeface="Calibri"/>
              </a:rPr>
              <a:t>In the scenario where we have more than one suspicious driver, we would suggest using a predictive model to predict the degree of suspicious for a driver based on the features above, such as the weather condition, time of day, load weight, recency of a specific trip and also use the route history data to see how often does a specific route has damage occurred. After </a:t>
            </a:r>
            <a:r>
              <a:rPr lang="en-US" dirty="0" err="1">
                <a:ea typeface="Calibri"/>
                <a:cs typeface="Calibri"/>
              </a:rPr>
              <a:t>runniung</a:t>
            </a:r>
            <a:r>
              <a:rPr lang="en-US">
                <a:ea typeface="Calibri"/>
                <a:cs typeface="Calibri"/>
              </a:rPr>
              <a:t> the model, a score will be estimated for each driver based on the features. This score allows us to target the most suspicious driver in the list.</a:t>
            </a:r>
          </a:p>
        </p:txBody>
      </p:sp>
      <p:sp>
        <p:nvSpPr>
          <p:cNvPr id="4" name="Slide Number Placeholder 3">
            <a:extLst>
              <a:ext uri="{FF2B5EF4-FFF2-40B4-BE49-F238E27FC236}">
                <a16:creationId xmlns:a16="http://schemas.microsoft.com/office/drawing/2014/main" id="{A2B44D49-4684-060A-B717-C958BEAF52CD}"/>
              </a:ext>
            </a:extLst>
          </p:cNvPr>
          <p:cNvSpPr>
            <a:spLocks noGrp="1"/>
          </p:cNvSpPr>
          <p:nvPr>
            <p:ph type="sldNum" sz="quarter" idx="5"/>
          </p:nvPr>
        </p:nvSpPr>
        <p:spPr/>
        <p:txBody>
          <a:bodyPr/>
          <a:lstStyle/>
          <a:p>
            <a:fld id="{988F3A2B-14A6-8F47-B753-A658CA12576A}" type="slidenum">
              <a:rPr lang="en-US" smtClean="0"/>
              <a:t>12</a:t>
            </a:fld>
            <a:endParaRPr lang="en-US"/>
          </a:p>
        </p:txBody>
      </p:sp>
    </p:spTree>
    <p:extLst>
      <p:ext uri="{BB962C8B-B14F-4D97-AF65-F5344CB8AC3E}">
        <p14:creationId xmlns:p14="http://schemas.microsoft.com/office/powerpoint/2010/main" val="1542917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4/7/25</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4/7/25</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4/7/25</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4/7/25</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4/7/25</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4/7/25</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4/7/25</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4/7/25</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99523" y="632498"/>
            <a:ext cx="7995064" cy="1163395"/>
          </a:xfrm>
        </p:spPr>
        <p:txBody>
          <a:bodyPr/>
          <a:lstStyle/>
          <a:p>
            <a:r>
              <a:rPr lang="en-US" sz="2800" b="0" i="0">
                <a:latin typeface="Franklin Gothic Book"/>
              </a:rPr>
              <a:t>Using Predictive Analytics for</a:t>
            </a:r>
            <a:br>
              <a:rPr lang="en-US" sz="2800" b="0" i="0" dirty="0">
                <a:latin typeface="Franklin Gothic Book"/>
              </a:rPr>
            </a:br>
            <a:r>
              <a:rPr lang="en-US" sz="2800" b="0" i="0" dirty="0">
                <a:latin typeface="Franklin Gothic Book"/>
              </a:rPr>
              <a:t>to Associate Tolls and Damages to Customers</a:t>
            </a:r>
          </a:p>
          <a:p>
            <a:endParaRPr lang="en-US" sz="2800" b="0" i="0" dirty="0">
              <a:latin typeface="Franklin Gothic Book"/>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4/7/25</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pic>
        <p:nvPicPr>
          <p:cNvPr id="7" name="Picture 6" descr="A blue text on a black background&#10;&#10;AI-generated content may be incorrect.">
            <a:extLst>
              <a:ext uri="{FF2B5EF4-FFF2-40B4-BE49-F238E27FC236}">
                <a16:creationId xmlns:a16="http://schemas.microsoft.com/office/drawing/2014/main" id="{5DA46C35-992A-D7E8-53F5-17C7FBFF35BB}"/>
              </a:ext>
            </a:extLst>
          </p:cNvPr>
          <p:cNvPicPr>
            <a:picLocks noChangeAspect="1"/>
          </p:cNvPicPr>
          <p:nvPr/>
        </p:nvPicPr>
        <p:blipFill>
          <a:blip r:embed="rId2"/>
          <a:srcRect l="4720" t="24889" r="3171" b="28444"/>
          <a:stretch/>
        </p:blipFill>
        <p:spPr>
          <a:xfrm>
            <a:off x="7498032" y="630866"/>
            <a:ext cx="2323360" cy="379740"/>
          </a:xfrm>
          <a:prstGeom prst="rect">
            <a:avLst/>
          </a:prstGeom>
        </p:spPr>
      </p:pic>
      <p:sp>
        <p:nvSpPr>
          <p:cNvPr id="18" name="Subtitle 17">
            <a:extLst>
              <a:ext uri="{FF2B5EF4-FFF2-40B4-BE49-F238E27FC236}">
                <a16:creationId xmlns:a16="http://schemas.microsoft.com/office/drawing/2014/main" id="{6B35AC07-1F92-DE50-35BF-70C2C768AB42}"/>
              </a:ext>
            </a:extLst>
          </p:cNvPr>
          <p:cNvSpPr>
            <a:spLocks noGrp="1"/>
          </p:cNvSpPr>
          <p:nvPr>
            <p:ph type="subTitle" idx="1"/>
          </p:nvPr>
        </p:nvSpPr>
        <p:spPr>
          <a:xfrm>
            <a:off x="2199524" y="1902531"/>
            <a:ext cx="6801603" cy="805349"/>
          </a:xfrm>
        </p:spPr>
        <p:txBody>
          <a:bodyPr/>
          <a:lstStyle/>
          <a:p>
            <a:r>
              <a:rPr lang="en-US" b="0" dirty="0">
                <a:latin typeface="Franklin Gothic Demi"/>
              </a:rPr>
              <a:t>Industry Practicum Presentation</a:t>
            </a:r>
          </a:p>
          <a:p>
            <a:r>
              <a:rPr lang="en-US" b="0" dirty="0">
                <a:latin typeface="Franklin Gothic Demi"/>
              </a:rPr>
              <a:t>April 2025</a:t>
            </a:r>
            <a:endParaRPr lang="en-US" b="0"/>
          </a:p>
        </p:txBody>
      </p:sp>
      <p:pic>
        <p:nvPicPr>
          <p:cNvPr id="6" name="Picture 5" descr="Profile photo of Hsueh-Ning Chao">
            <a:extLst>
              <a:ext uri="{FF2B5EF4-FFF2-40B4-BE49-F238E27FC236}">
                <a16:creationId xmlns:a16="http://schemas.microsoft.com/office/drawing/2014/main" id="{ED5F043F-8D0F-33E3-3B1A-A637E93B57B7}"/>
              </a:ext>
            </a:extLst>
          </p:cNvPr>
          <p:cNvPicPr>
            <a:picLocks noChangeAspect="1"/>
          </p:cNvPicPr>
          <p:nvPr/>
        </p:nvPicPr>
        <p:blipFill>
          <a:blip r:embed="rId3"/>
          <a:stretch>
            <a:fillRect/>
          </a:stretch>
        </p:blipFill>
        <p:spPr>
          <a:xfrm>
            <a:off x="4389094" y="3433163"/>
            <a:ext cx="917223" cy="920046"/>
          </a:xfrm>
          <a:prstGeom prst="flowChartConnector">
            <a:avLst/>
          </a:prstGeom>
        </p:spPr>
      </p:pic>
      <p:pic>
        <p:nvPicPr>
          <p:cNvPr id="9" name="Picture 8" descr="Profile photo of Yijun Wang">
            <a:extLst>
              <a:ext uri="{FF2B5EF4-FFF2-40B4-BE49-F238E27FC236}">
                <a16:creationId xmlns:a16="http://schemas.microsoft.com/office/drawing/2014/main" id="{EA3512E9-9138-99B7-CBB2-C9307C78BCF7}"/>
              </a:ext>
            </a:extLst>
          </p:cNvPr>
          <p:cNvPicPr>
            <a:picLocks noChangeAspect="1"/>
          </p:cNvPicPr>
          <p:nvPr/>
        </p:nvPicPr>
        <p:blipFill>
          <a:blip r:embed="rId4"/>
          <a:stretch>
            <a:fillRect/>
          </a:stretch>
        </p:blipFill>
        <p:spPr>
          <a:xfrm>
            <a:off x="9829297" y="3438808"/>
            <a:ext cx="911578" cy="914401"/>
          </a:xfrm>
          <a:prstGeom prst="flowChartConnector">
            <a:avLst/>
          </a:prstGeom>
        </p:spPr>
      </p:pic>
      <p:pic>
        <p:nvPicPr>
          <p:cNvPr id="11" name="Picture 10" descr="A person smiling at the camera&#10;&#10;AI-generated content may be incorrect.">
            <a:extLst>
              <a:ext uri="{FF2B5EF4-FFF2-40B4-BE49-F238E27FC236}">
                <a16:creationId xmlns:a16="http://schemas.microsoft.com/office/drawing/2014/main" id="{1557E8F0-A8D2-F18D-3628-70C5C017A568}"/>
              </a:ext>
            </a:extLst>
          </p:cNvPr>
          <p:cNvPicPr>
            <a:picLocks noChangeAspect="1"/>
          </p:cNvPicPr>
          <p:nvPr/>
        </p:nvPicPr>
        <p:blipFill>
          <a:blip r:embed="rId5"/>
          <a:stretch>
            <a:fillRect/>
          </a:stretch>
        </p:blipFill>
        <p:spPr>
          <a:xfrm>
            <a:off x="3030454" y="3433163"/>
            <a:ext cx="911579" cy="923008"/>
          </a:xfrm>
          <a:prstGeom prst="flowChartConnector">
            <a:avLst/>
          </a:prstGeom>
        </p:spPr>
      </p:pic>
      <p:pic>
        <p:nvPicPr>
          <p:cNvPr id="15" name="Picture 14" descr="A person wearing glasses and smiling&#10;&#10;AI-generated content may be incorrect.">
            <a:extLst>
              <a:ext uri="{FF2B5EF4-FFF2-40B4-BE49-F238E27FC236}">
                <a16:creationId xmlns:a16="http://schemas.microsoft.com/office/drawing/2014/main" id="{727610B8-8D91-3922-1C0E-8FAF24D1EAB3}"/>
              </a:ext>
            </a:extLst>
          </p:cNvPr>
          <p:cNvPicPr>
            <a:picLocks noChangeAspect="1"/>
          </p:cNvPicPr>
          <p:nvPr/>
        </p:nvPicPr>
        <p:blipFill>
          <a:blip r:embed="rId6"/>
          <a:stretch>
            <a:fillRect/>
          </a:stretch>
        </p:blipFill>
        <p:spPr>
          <a:xfrm>
            <a:off x="8470657" y="3427519"/>
            <a:ext cx="917224" cy="923008"/>
          </a:xfrm>
          <a:prstGeom prst="flowChartConnector">
            <a:avLst/>
          </a:prstGeom>
        </p:spPr>
      </p:pic>
      <p:pic>
        <p:nvPicPr>
          <p:cNvPr id="17" name="Picture 16" descr="A person with short dark hair wearing a grey suit&#10;&#10;AI-generated content may be incorrect.">
            <a:extLst>
              <a:ext uri="{FF2B5EF4-FFF2-40B4-BE49-F238E27FC236}">
                <a16:creationId xmlns:a16="http://schemas.microsoft.com/office/drawing/2014/main" id="{D756612E-54F3-E4FA-0AF8-F39A690DCFD0}"/>
              </a:ext>
            </a:extLst>
          </p:cNvPr>
          <p:cNvPicPr>
            <a:picLocks noChangeAspect="1"/>
          </p:cNvPicPr>
          <p:nvPr/>
        </p:nvPicPr>
        <p:blipFill>
          <a:blip r:embed="rId7"/>
          <a:stretch>
            <a:fillRect/>
          </a:stretch>
        </p:blipFill>
        <p:spPr>
          <a:xfrm>
            <a:off x="5747733" y="3433163"/>
            <a:ext cx="917224" cy="923008"/>
          </a:xfrm>
          <a:prstGeom prst="flowChartConnector">
            <a:avLst/>
          </a:prstGeom>
        </p:spPr>
      </p:pic>
      <p:pic>
        <p:nvPicPr>
          <p:cNvPr id="20" name="Picture 19" descr="A person smiling for a picture&#10;&#10;AI-generated content may be incorrect.">
            <a:extLst>
              <a:ext uri="{FF2B5EF4-FFF2-40B4-BE49-F238E27FC236}">
                <a16:creationId xmlns:a16="http://schemas.microsoft.com/office/drawing/2014/main" id="{24DEEB37-0712-1AA2-9B21-BF93B4740D28}"/>
              </a:ext>
            </a:extLst>
          </p:cNvPr>
          <p:cNvPicPr>
            <a:picLocks noChangeAspect="1"/>
          </p:cNvPicPr>
          <p:nvPr/>
        </p:nvPicPr>
        <p:blipFill>
          <a:blip r:embed="rId8"/>
          <a:stretch>
            <a:fillRect/>
          </a:stretch>
        </p:blipFill>
        <p:spPr>
          <a:xfrm>
            <a:off x="1671814" y="3433163"/>
            <a:ext cx="916095" cy="923008"/>
          </a:xfrm>
          <a:prstGeom prst="flowChartConnector">
            <a:avLst/>
          </a:prstGeom>
        </p:spPr>
      </p:pic>
      <p:pic>
        <p:nvPicPr>
          <p:cNvPr id="22" name="Picture 21" descr="A person wearing glasses and a white shirt&#10;&#10;AI-generated content may be incorrect.">
            <a:extLst>
              <a:ext uri="{FF2B5EF4-FFF2-40B4-BE49-F238E27FC236}">
                <a16:creationId xmlns:a16="http://schemas.microsoft.com/office/drawing/2014/main" id="{2EBB04DA-CDCC-5FC0-186A-C651CCEF9F52}"/>
              </a:ext>
            </a:extLst>
          </p:cNvPr>
          <p:cNvPicPr>
            <a:picLocks noChangeAspect="1"/>
          </p:cNvPicPr>
          <p:nvPr/>
        </p:nvPicPr>
        <p:blipFill>
          <a:blip r:embed="rId9"/>
          <a:stretch>
            <a:fillRect/>
          </a:stretch>
        </p:blipFill>
        <p:spPr>
          <a:xfrm>
            <a:off x="7106373" y="3427519"/>
            <a:ext cx="917224" cy="923008"/>
          </a:xfrm>
          <a:prstGeom prst="flowChartConnector">
            <a:avLst/>
          </a:prstGeom>
        </p:spPr>
      </p:pic>
      <p:sp>
        <p:nvSpPr>
          <p:cNvPr id="24" name="TextBox 23">
            <a:extLst>
              <a:ext uri="{FF2B5EF4-FFF2-40B4-BE49-F238E27FC236}">
                <a16:creationId xmlns:a16="http://schemas.microsoft.com/office/drawing/2014/main" id="{29BCA39C-8ADE-B0DE-2793-4DC28F779FBF}"/>
              </a:ext>
            </a:extLst>
          </p:cNvPr>
          <p:cNvSpPr txBox="1"/>
          <p:nvPr/>
        </p:nvSpPr>
        <p:spPr>
          <a:xfrm>
            <a:off x="1330325"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Ananth Mohan</a:t>
            </a:r>
            <a:endParaRPr lang="en-US" sz="1100"/>
          </a:p>
        </p:txBody>
      </p:sp>
      <p:sp>
        <p:nvSpPr>
          <p:cNvPr id="26" name="TextBox 25">
            <a:extLst>
              <a:ext uri="{FF2B5EF4-FFF2-40B4-BE49-F238E27FC236}">
                <a16:creationId xmlns:a16="http://schemas.microsoft.com/office/drawing/2014/main" id="{2D5CD498-0884-BE13-D637-7F7765459367}"/>
              </a:ext>
            </a:extLst>
          </p:cNvPr>
          <p:cNvSpPr txBox="1"/>
          <p:nvPr/>
        </p:nvSpPr>
        <p:spPr>
          <a:xfrm>
            <a:off x="2667798"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Farha Shireen</a:t>
            </a:r>
            <a:endParaRPr lang="en-US" sz="1100"/>
          </a:p>
        </p:txBody>
      </p:sp>
      <p:sp>
        <p:nvSpPr>
          <p:cNvPr id="28" name="TextBox 27">
            <a:extLst>
              <a:ext uri="{FF2B5EF4-FFF2-40B4-BE49-F238E27FC236}">
                <a16:creationId xmlns:a16="http://schemas.microsoft.com/office/drawing/2014/main" id="{BC6C0D8B-9ED0-267F-ED84-0ACCCB078A93}"/>
              </a:ext>
            </a:extLst>
          </p:cNvPr>
          <p:cNvSpPr txBox="1"/>
          <p:nvPr/>
        </p:nvSpPr>
        <p:spPr>
          <a:xfrm>
            <a:off x="4010916" y="4436886"/>
            <a:ext cx="16859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Hsueh-Ning Chao</a:t>
            </a:r>
            <a:endParaRPr lang="en-US" sz="1100"/>
          </a:p>
        </p:txBody>
      </p:sp>
      <p:sp>
        <p:nvSpPr>
          <p:cNvPr id="30" name="TextBox 29">
            <a:extLst>
              <a:ext uri="{FF2B5EF4-FFF2-40B4-BE49-F238E27FC236}">
                <a16:creationId xmlns:a16="http://schemas.microsoft.com/office/drawing/2014/main" id="{92C037F5-A2D5-FCBF-D16A-A0D153385939}"/>
              </a:ext>
            </a:extLst>
          </p:cNvPr>
          <p:cNvSpPr txBox="1"/>
          <p:nvPr/>
        </p:nvSpPr>
        <p:spPr>
          <a:xfrm>
            <a:off x="5438700"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Shih Min Lin</a:t>
            </a:r>
            <a:endParaRPr lang="en-US" sz="1100"/>
          </a:p>
        </p:txBody>
      </p:sp>
      <p:sp>
        <p:nvSpPr>
          <p:cNvPr id="32" name="TextBox 31">
            <a:extLst>
              <a:ext uri="{FF2B5EF4-FFF2-40B4-BE49-F238E27FC236}">
                <a16:creationId xmlns:a16="http://schemas.microsoft.com/office/drawing/2014/main" id="{3661DFD9-0429-7092-CD51-86B2F89F4B6E}"/>
              </a:ext>
            </a:extLst>
          </p:cNvPr>
          <p:cNvSpPr txBox="1"/>
          <p:nvPr/>
        </p:nvSpPr>
        <p:spPr>
          <a:xfrm>
            <a:off x="6776173" y="4435828"/>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Tanvir Ahmed Farook</a:t>
            </a:r>
            <a:endParaRPr lang="en-US" sz="1100"/>
          </a:p>
        </p:txBody>
      </p:sp>
      <p:sp>
        <p:nvSpPr>
          <p:cNvPr id="34" name="TextBox 33">
            <a:extLst>
              <a:ext uri="{FF2B5EF4-FFF2-40B4-BE49-F238E27FC236}">
                <a16:creationId xmlns:a16="http://schemas.microsoft.com/office/drawing/2014/main" id="{C5BDAFBD-32D2-49C2-E526-67D433F5E95E}"/>
              </a:ext>
            </a:extLst>
          </p:cNvPr>
          <p:cNvSpPr txBox="1"/>
          <p:nvPr/>
        </p:nvSpPr>
        <p:spPr>
          <a:xfrm>
            <a:off x="8119291" y="4435828"/>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Yao Liu</a:t>
            </a:r>
            <a:endParaRPr lang="en-US" sz="1100"/>
          </a:p>
        </p:txBody>
      </p:sp>
      <p:sp>
        <p:nvSpPr>
          <p:cNvPr id="36" name="TextBox 35">
            <a:extLst>
              <a:ext uri="{FF2B5EF4-FFF2-40B4-BE49-F238E27FC236}">
                <a16:creationId xmlns:a16="http://schemas.microsoft.com/office/drawing/2014/main" id="{04573387-E1F5-9849-0C4B-CD5A38067B6A}"/>
              </a:ext>
            </a:extLst>
          </p:cNvPr>
          <p:cNvSpPr txBox="1"/>
          <p:nvPr/>
        </p:nvSpPr>
        <p:spPr>
          <a:xfrm>
            <a:off x="9456764" y="4435828"/>
            <a:ext cx="16573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Yijun Wang</a:t>
            </a:r>
            <a:endParaRPr lang="en-US" sz="1100"/>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7B4-863B-4D4E-323A-EC5ECCA0C30C}"/>
              </a:ext>
            </a:extLst>
          </p:cNvPr>
          <p:cNvSpPr>
            <a:spLocks noGrp="1"/>
          </p:cNvSpPr>
          <p:nvPr>
            <p:ph type="ctrTitle"/>
          </p:nvPr>
        </p:nvSpPr>
        <p:spPr>
          <a:xfrm>
            <a:off x="2107520" y="437030"/>
            <a:ext cx="8716117" cy="664797"/>
          </a:xfrm>
        </p:spPr>
        <p:txBody>
          <a:bodyPr/>
          <a:lstStyle/>
          <a:p>
            <a:r>
              <a:rPr lang="en-US" dirty="0">
                <a:latin typeface="Franklin Gothic Book"/>
              </a:rPr>
              <a:t>Inspection reports with telematics can provide potential drivers</a:t>
            </a:r>
            <a:endParaRPr lang="en-US" dirty="0"/>
          </a:p>
        </p:txBody>
      </p:sp>
      <p:sp>
        <p:nvSpPr>
          <p:cNvPr id="5" name="Date Placeholder 4">
            <a:extLst>
              <a:ext uri="{FF2B5EF4-FFF2-40B4-BE49-F238E27FC236}">
                <a16:creationId xmlns:a16="http://schemas.microsoft.com/office/drawing/2014/main" id="{F2D2A73D-B5EF-C142-F805-86F3672CA48D}"/>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2839D699-4B60-E068-2FAD-DA4E217D0520}"/>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17" name="TextBox 16">
            <a:extLst>
              <a:ext uri="{FF2B5EF4-FFF2-40B4-BE49-F238E27FC236}">
                <a16:creationId xmlns:a16="http://schemas.microsoft.com/office/drawing/2014/main" id="{2335EFDB-D7E3-9185-6725-1AD73FDA61C3}"/>
              </a:ext>
            </a:extLst>
          </p:cNvPr>
          <p:cNvSpPr txBox="1"/>
          <p:nvPr/>
        </p:nvSpPr>
        <p:spPr>
          <a:xfrm>
            <a:off x="6186471" y="1701906"/>
            <a:ext cx="5818647" cy="1288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ea typeface="+mn-lt"/>
                <a:cs typeface="+mn-lt"/>
              </a:rPr>
              <a:t>Recent Clean Inspection Report as the Starting Point</a:t>
            </a:r>
            <a:endParaRPr lang="en-US" dirty="0"/>
          </a:p>
          <a:p>
            <a:pPr marL="285750" indent="-285750">
              <a:lnSpc>
                <a:spcPct val="150000"/>
              </a:lnSpc>
              <a:buFont typeface="Arial"/>
              <a:buChar char="•"/>
            </a:pPr>
            <a:r>
              <a:rPr lang="en-US" dirty="0">
                <a:ea typeface="+mn-lt"/>
                <a:cs typeface="+mn-lt"/>
              </a:rPr>
              <a:t>Matching with Telematics Data</a:t>
            </a:r>
            <a:endParaRPr lang="en-US"/>
          </a:p>
          <a:p>
            <a:pPr marL="285750" indent="-285750">
              <a:lnSpc>
                <a:spcPct val="150000"/>
              </a:lnSpc>
              <a:buFont typeface="Arial"/>
              <a:buChar char="•"/>
            </a:pPr>
            <a:r>
              <a:rPr lang="en-US" dirty="0">
                <a:ea typeface="+mn-lt"/>
                <a:cs typeface="+mn-lt"/>
              </a:rPr>
              <a:t>Tiered Attribution Logic</a:t>
            </a:r>
            <a:endParaRPr lang="en-US" dirty="0"/>
          </a:p>
        </p:txBody>
      </p:sp>
      <p:sp>
        <p:nvSpPr>
          <p:cNvPr id="4" name="TextBox 3">
            <a:extLst>
              <a:ext uri="{FF2B5EF4-FFF2-40B4-BE49-F238E27FC236}">
                <a16:creationId xmlns:a16="http://schemas.microsoft.com/office/drawing/2014/main" id="{653D1019-5F0C-E928-ADEA-19E72626D9BE}"/>
              </a:ext>
            </a:extLst>
          </p:cNvPr>
          <p:cNvSpPr txBox="1"/>
          <p:nvPr/>
        </p:nvSpPr>
        <p:spPr>
          <a:xfrm>
            <a:off x="6256371" y="3603456"/>
            <a:ext cx="5818647" cy="2119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mn-lt"/>
                <a:cs typeface="+mn-lt"/>
              </a:rPr>
              <a:t>Works even if reporting isn’t enforced</a:t>
            </a:r>
            <a:endParaRPr lang="en-US" dirty="0">
              <a:ea typeface="+mn-lt"/>
              <a:cs typeface="+mn-lt"/>
            </a:endParaRPr>
          </a:p>
          <a:p>
            <a:pPr marL="285750" indent="-285750">
              <a:lnSpc>
                <a:spcPct val="150000"/>
              </a:lnSpc>
              <a:buFont typeface="Arial"/>
              <a:buChar char="•"/>
            </a:pPr>
            <a:r>
              <a:rPr lang="en-US">
                <a:ea typeface="+mn-lt"/>
                <a:cs typeface="+mn-lt"/>
              </a:rPr>
              <a:t>Avoids subjectivity, improves accuracy</a:t>
            </a:r>
            <a:endParaRPr lang="en-US"/>
          </a:p>
          <a:p>
            <a:pPr marL="285750" indent="-285750">
              <a:lnSpc>
                <a:spcPct val="150000"/>
              </a:lnSpc>
              <a:buFont typeface="Arial"/>
              <a:buChar char="•"/>
            </a:pPr>
            <a:r>
              <a:rPr lang="en-US">
                <a:ea typeface="+mn-lt"/>
                <a:cs typeface="+mn-lt"/>
              </a:rPr>
              <a:t>Enables fairer attribution</a:t>
            </a:r>
          </a:p>
          <a:p>
            <a:pPr marL="285750" indent="-285750">
              <a:lnSpc>
                <a:spcPct val="150000"/>
              </a:lnSpc>
              <a:buFont typeface="Arial"/>
              <a:buChar char="•"/>
            </a:pPr>
            <a:r>
              <a:rPr lang="en-US" dirty="0">
                <a:ea typeface="+mn-lt"/>
                <a:cs typeface="+mn-lt"/>
              </a:rPr>
              <a:t>Automates damage attribution at scale with </a:t>
            </a:r>
            <a:r>
              <a:rPr lang="en-US" dirty="0"/>
              <a:t>traceable </a:t>
            </a:r>
            <a:r>
              <a:rPr lang="en-US"/>
              <a:t>outcomes</a:t>
            </a:r>
            <a:endParaRPr lang="en-US" dirty="0">
              <a:ea typeface="+mn-lt"/>
              <a:cs typeface="+mn-lt"/>
            </a:endParaRPr>
          </a:p>
        </p:txBody>
      </p:sp>
      <p:sp>
        <p:nvSpPr>
          <p:cNvPr id="8" name="Title 1">
            <a:extLst>
              <a:ext uri="{FF2B5EF4-FFF2-40B4-BE49-F238E27FC236}">
                <a16:creationId xmlns:a16="http://schemas.microsoft.com/office/drawing/2014/main" id="{6C6FB271-0827-7A45-DEEA-543280D59E28}"/>
              </a:ext>
            </a:extLst>
          </p:cNvPr>
          <p:cNvSpPr txBox="1">
            <a:spLocks/>
          </p:cNvSpPr>
          <p:nvPr/>
        </p:nvSpPr>
        <p:spPr bwMode="blackWhite">
          <a:xfrm>
            <a:off x="6298519" y="1474242"/>
            <a:ext cx="372178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accent1"/>
                </a:solidFill>
                <a:latin typeface="Franklin Gothic Book"/>
              </a:rPr>
              <a:t>Key Parts of Damage Solution</a:t>
            </a:r>
            <a:endParaRPr lang="en-US" sz="2000" dirty="0">
              <a:solidFill>
                <a:schemeClr val="accent1"/>
              </a:solidFill>
            </a:endParaRPr>
          </a:p>
        </p:txBody>
      </p:sp>
      <p:sp>
        <p:nvSpPr>
          <p:cNvPr id="9" name="Title 1">
            <a:extLst>
              <a:ext uri="{FF2B5EF4-FFF2-40B4-BE49-F238E27FC236}">
                <a16:creationId xmlns:a16="http://schemas.microsoft.com/office/drawing/2014/main" id="{0A19BD9D-4D5A-E6A1-4747-E67A509BD270}"/>
              </a:ext>
            </a:extLst>
          </p:cNvPr>
          <p:cNvSpPr txBox="1">
            <a:spLocks/>
          </p:cNvSpPr>
          <p:nvPr/>
        </p:nvSpPr>
        <p:spPr bwMode="blackWhite">
          <a:xfrm>
            <a:off x="6260419" y="3331616"/>
            <a:ext cx="372178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accent1"/>
                </a:solidFill>
                <a:latin typeface="Franklin Gothic Book"/>
              </a:rPr>
              <a:t>Benefits</a:t>
            </a:r>
            <a:endParaRPr lang="en-US" sz="2000" dirty="0">
              <a:solidFill>
                <a:schemeClr val="accent1"/>
              </a:solidFill>
            </a:endParaRPr>
          </a:p>
        </p:txBody>
      </p:sp>
      <p:pic>
        <p:nvPicPr>
          <p:cNvPr id="7" name="Picture 6">
            <a:extLst>
              <a:ext uri="{FF2B5EF4-FFF2-40B4-BE49-F238E27FC236}">
                <a16:creationId xmlns:a16="http://schemas.microsoft.com/office/drawing/2014/main" id="{12585DD5-3B3E-1D63-DAB1-0D3642219A6C}"/>
              </a:ext>
            </a:extLst>
          </p:cNvPr>
          <p:cNvPicPr>
            <a:picLocks noChangeAspect="1"/>
          </p:cNvPicPr>
          <p:nvPr/>
        </p:nvPicPr>
        <p:blipFill>
          <a:blip r:embed="rId2"/>
          <a:stretch>
            <a:fillRect/>
          </a:stretch>
        </p:blipFill>
        <p:spPr>
          <a:xfrm>
            <a:off x="89647" y="1869200"/>
            <a:ext cx="6096001" cy="3099680"/>
          </a:xfrm>
          <a:prstGeom prst="rect">
            <a:avLst/>
          </a:prstGeom>
        </p:spPr>
      </p:pic>
    </p:spTree>
    <p:extLst>
      <p:ext uri="{BB962C8B-B14F-4D97-AF65-F5344CB8AC3E}">
        <p14:creationId xmlns:p14="http://schemas.microsoft.com/office/powerpoint/2010/main" val="77321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B400-F4EC-6607-7CF6-7C0C50430077}"/>
              </a:ext>
            </a:extLst>
          </p:cNvPr>
          <p:cNvSpPr>
            <a:spLocks noGrp="1"/>
          </p:cNvSpPr>
          <p:nvPr>
            <p:ph type="ctrTitle"/>
          </p:nvPr>
        </p:nvSpPr>
        <p:spPr/>
        <p:txBody>
          <a:bodyPr/>
          <a:lstStyle/>
          <a:p>
            <a:r>
              <a:rPr lang="en-US" dirty="0">
                <a:latin typeface="Franklin Gothic Book"/>
              </a:rPr>
              <a:t>We created a website to demonstrate sample output</a:t>
            </a:r>
            <a:endParaRPr lang="en-US" dirty="0"/>
          </a:p>
        </p:txBody>
      </p:sp>
      <p:sp>
        <p:nvSpPr>
          <p:cNvPr id="5" name="Date Placeholder 4">
            <a:extLst>
              <a:ext uri="{FF2B5EF4-FFF2-40B4-BE49-F238E27FC236}">
                <a16:creationId xmlns:a16="http://schemas.microsoft.com/office/drawing/2014/main" id="{686E0D6B-8E03-4FD4-E6F8-D803F4003181}"/>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BF37476F-2666-19AC-C4EE-82BD68CD86DC}"/>
              </a:ext>
            </a:extLst>
          </p:cNvPr>
          <p:cNvSpPr>
            <a:spLocks noGrp="1"/>
          </p:cNvSpPr>
          <p:nvPr>
            <p:ph type="sldNum" sz="quarter" idx="12"/>
          </p:nvPr>
        </p:nvSpPr>
        <p:spPr>
          <a:xfrm>
            <a:off x="8937252" y="3290147"/>
            <a:ext cx="586291" cy="365760"/>
          </a:xfrm>
        </p:spPr>
        <p:txBody>
          <a:bodyPr/>
          <a:lstStyle/>
          <a:p>
            <a:fld id="{8A7A6979-0714-4377-B894-6BE4C2D6E202}" type="slidenum">
              <a:rPr lang="en-US" smtClean="0"/>
              <a:pPr/>
              <a:t>11</a:t>
            </a:fld>
            <a:endParaRPr lang="en-US"/>
          </a:p>
        </p:txBody>
      </p:sp>
      <p:sp>
        <p:nvSpPr>
          <p:cNvPr id="20" name="Rectangle: Rounded Corners 19">
            <a:extLst>
              <a:ext uri="{FF2B5EF4-FFF2-40B4-BE49-F238E27FC236}">
                <a16:creationId xmlns:a16="http://schemas.microsoft.com/office/drawing/2014/main" id="{54DC9EB4-DC7F-C95E-1294-3261F7EBE45D}"/>
              </a:ext>
            </a:extLst>
          </p:cNvPr>
          <p:cNvSpPr/>
          <p:nvPr/>
        </p:nvSpPr>
        <p:spPr>
          <a:xfrm>
            <a:off x="5415929" y="4126378"/>
            <a:ext cx="5723338"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Results are displayed instantly with status + movements</a:t>
            </a:r>
          </a:p>
        </p:txBody>
      </p:sp>
      <p:sp>
        <p:nvSpPr>
          <p:cNvPr id="22" name="Rectangle: Rounded Corners 21">
            <a:extLst>
              <a:ext uri="{FF2B5EF4-FFF2-40B4-BE49-F238E27FC236}">
                <a16:creationId xmlns:a16="http://schemas.microsoft.com/office/drawing/2014/main" id="{88552435-F078-AA45-AA29-A3C1836DC843}"/>
              </a:ext>
            </a:extLst>
          </p:cNvPr>
          <p:cNvSpPr/>
          <p:nvPr/>
        </p:nvSpPr>
        <p:spPr>
          <a:xfrm>
            <a:off x="5415929" y="2926228"/>
            <a:ext cx="5723338"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Backend logic matched reports with customer activity</a:t>
            </a:r>
          </a:p>
        </p:txBody>
      </p:sp>
      <p:sp>
        <p:nvSpPr>
          <p:cNvPr id="24" name="Rectangle: Rounded Corners 23">
            <a:extLst>
              <a:ext uri="{FF2B5EF4-FFF2-40B4-BE49-F238E27FC236}">
                <a16:creationId xmlns:a16="http://schemas.microsoft.com/office/drawing/2014/main" id="{30C87A78-87ED-B3A7-234D-8E8A28FDBCFF}"/>
              </a:ext>
            </a:extLst>
          </p:cNvPr>
          <p:cNvSpPr/>
          <p:nvPr/>
        </p:nvSpPr>
        <p:spPr>
          <a:xfrm>
            <a:off x="5415929" y="1726078"/>
            <a:ext cx="5723338"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Web UI enables inspection and telematics submission</a:t>
            </a:r>
          </a:p>
        </p:txBody>
      </p:sp>
      <p:grpSp>
        <p:nvGrpSpPr>
          <p:cNvPr id="32" name="Group 31">
            <a:extLst>
              <a:ext uri="{FF2B5EF4-FFF2-40B4-BE49-F238E27FC236}">
                <a16:creationId xmlns:a16="http://schemas.microsoft.com/office/drawing/2014/main" id="{04078916-68FE-2995-73C4-1FC338D8E025}"/>
              </a:ext>
            </a:extLst>
          </p:cNvPr>
          <p:cNvGrpSpPr/>
          <p:nvPr/>
        </p:nvGrpSpPr>
        <p:grpSpPr>
          <a:xfrm>
            <a:off x="1813173" y="1346386"/>
            <a:ext cx="3132047" cy="3832979"/>
            <a:chOff x="856440" y="1117786"/>
            <a:chExt cx="4096533" cy="4422245"/>
          </a:xfrm>
        </p:grpSpPr>
        <p:pic>
          <p:nvPicPr>
            <p:cNvPr id="12" name="Picture 11" descr="A screenshot of a computer&#10;&#10;AI-generated content may be incorrect.">
              <a:extLst>
                <a:ext uri="{FF2B5EF4-FFF2-40B4-BE49-F238E27FC236}">
                  <a16:creationId xmlns:a16="http://schemas.microsoft.com/office/drawing/2014/main" id="{133E863C-1E75-8616-4196-4A14AF7E442F}"/>
                </a:ext>
              </a:extLst>
            </p:cNvPr>
            <p:cNvPicPr>
              <a:picLocks noChangeAspect="1"/>
            </p:cNvPicPr>
            <p:nvPr/>
          </p:nvPicPr>
          <p:blipFill>
            <a:blip r:embed="rId2"/>
            <a:srcRect l="72" t="16374" r="-72" b="-168"/>
            <a:stretch/>
          </p:blipFill>
          <p:spPr>
            <a:xfrm>
              <a:off x="856829" y="1117786"/>
              <a:ext cx="4095758" cy="1364986"/>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BCECBD79-CBC4-5CFE-CACF-DDF15E20642B}"/>
                </a:ext>
              </a:extLst>
            </p:cNvPr>
            <p:cNvPicPr>
              <a:picLocks noChangeAspect="1"/>
            </p:cNvPicPr>
            <p:nvPr/>
          </p:nvPicPr>
          <p:blipFill>
            <a:blip r:embed="rId3"/>
            <a:stretch>
              <a:fillRect/>
            </a:stretch>
          </p:blipFill>
          <p:spPr>
            <a:xfrm>
              <a:off x="862004" y="2482979"/>
              <a:ext cx="4089039" cy="168581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BDF554D-CE50-D967-F23B-411816758E09}"/>
                </a:ext>
              </a:extLst>
            </p:cNvPr>
            <p:cNvPicPr>
              <a:picLocks noChangeAspect="1"/>
            </p:cNvPicPr>
            <p:nvPr/>
          </p:nvPicPr>
          <p:blipFill>
            <a:blip r:embed="rId4"/>
            <a:srcRect l="66" t="12721" r="-67" b="460"/>
            <a:stretch/>
          </p:blipFill>
          <p:spPr>
            <a:xfrm>
              <a:off x="856440" y="4169902"/>
              <a:ext cx="4096533" cy="1370129"/>
            </a:xfrm>
            <a:prstGeom prst="rect">
              <a:avLst/>
            </a:prstGeom>
          </p:spPr>
        </p:pic>
      </p:grpSp>
    </p:spTree>
    <p:extLst>
      <p:ext uri="{BB962C8B-B14F-4D97-AF65-F5344CB8AC3E}">
        <p14:creationId xmlns:p14="http://schemas.microsoft.com/office/powerpoint/2010/main" val="288008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28720-3AA7-6CDE-1F34-992D39BC8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10146-E87E-150B-CFCA-3E0F73E0192B}"/>
              </a:ext>
            </a:extLst>
          </p:cNvPr>
          <p:cNvSpPr>
            <a:spLocks noGrp="1"/>
          </p:cNvSpPr>
          <p:nvPr>
            <p:ph type="ctrTitle"/>
          </p:nvPr>
        </p:nvSpPr>
        <p:spPr/>
        <p:txBody>
          <a:bodyPr/>
          <a:lstStyle/>
          <a:p>
            <a:r>
              <a:rPr lang="en-US" dirty="0">
                <a:latin typeface="Franklin Gothic Book"/>
              </a:rPr>
              <a:t>Supplementing data can help find the most likely driver</a:t>
            </a:r>
            <a:endParaRPr lang="en-US" dirty="0"/>
          </a:p>
        </p:txBody>
      </p:sp>
      <p:sp>
        <p:nvSpPr>
          <p:cNvPr id="5" name="Date Placeholder 4">
            <a:extLst>
              <a:ext uri="{FF2B5EF4-FFF2-40B4-BE49-F238E27FC236}">
                <a16:creationId xmlns:a16="http://schemas.microsoft.com/office/drawing/2014/main" id="{80593368-5887-0964-07C4-7BDE3C742C64}"/>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B12D7BF3-942D-A8A0-FE01-93BD9A8EE13D}"/>
              </a:ext>
            </a:extLst>
          </p:cNvPr>
          <p:cNvSpPr>
            <a:spLocks noGrp="1"/>
          </p:cNvSpPr>
          <p:nvPr>
            <p:ph type="sldNum" sz="quarter" idx="12"/>
          </p:nvPr>
        </p:nvSpPr>
        <p:spPr/>
        <p:txBody>
          <a:bodyPr/>
          <a:lstStyle/>
          <a:p>
            <a:fld id="{8A7A6979-0714-4377-B894-6BE4C2D6E202}" type="slidenum">
              <a:rPr lang="en-US" smtClean="0"/>
              <a:pPr/>
              <a:t>12</a:t>
            </a:fld>
            <a:endParaRPr lang="en-US"/>
          </a:p>
        </p:txBody>
      </p:sp>
      <p:sp>
        <p:nvSpPr>
          <p:cNvPr id="18" name="Oval 17">
            <a:extLst>
              <a:ext uri="{FF2B5EF4-FFF2-40B4-BE49-F238E27FC236}">
                <a16:creationId xmlns:a16="http://schemas.microsoft.com/office/drawing/2014/main" id="{3F5E90CD-A0E9-4CE7-36E0-5258623EEAF0}"/>
              </a:ext>
            </a:extLst>
          </p:cNvPr>
          <p:cNvSpPr/>
          <p:nvPr/>
        </p:nvSpPr>
        <p:spPr>
          <a:xfrm>
            <a:off x="9568703" y="1533075"/>
            <a:ext cx="2331720" cy="232833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FDE565E3-7828-7E96-5886-8B2EA32589F8}"/>
              </a:ext>
            </a:extLst>
          </p:cNvPr>
          <p:cNvSpPr txBox="1">
            <a:spLocks/>
          </p:cNvSpPr>
          <p:nvPr/>
        </p:nvSpPr>
        <p:spPr bwMode="blackWhite">
          <a:xfrm>
            <a:off x="8109524" y="3564208"/>
            <a:ext cx="1564275" cy="6647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chemeClr val="bg1"/>
                </a:solidFill>
                <a:latin typeface="Franklin Gothic Book"/>
              </a:rPr>
              <a:t>Predictive Model</a:t>
            </a:r>
            <a:endParaRPr lang="en-US">
              <a:solidFill>
                <a:schemeClr val="bg1"/>
              </a:solidFill>
            </a:endParaRPr>
          </a:p>
        </p:txBody>
      </p:sp>
      <p:sp>
        <p:nvSpPr>
          <p:cNvPr id="23" name="Arrow: Right 22">
            <a:extLst>
              <a:ext uri="{FF2B5EF4-FFF2-40B4-BE49-F238E27FC236}">
                <a16:creationId xmlns:a16="http://schemas.microsoft.com/office/drawing/2014/main" id="{212F1568-A7FB-DC0E-FBED-6776ACCD5C38}"/>
              </a:ext>
            </a:extLst>
          </p:cNvPr>
          <p:cNvSpPr/>
          <p:nvPr/>
        </p:nvSpPr>
        <p:spPr>
          <a:xfrm>
            <a:off x="8353911" y="2992614"/>
            <a:ext cx="887236" cy="34536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29242C-060F-6CCD-0AC2-72B26F9EEDDB}"/>
              </a:ext>
            </a:extLst>
          </p:cNvPr>
          <p:cNvSpPr/>
          <p:nvPr/>
        </p:nvSpPr>
        <p:spPr>
          <a:xfrm>
            <a:off x="5307960" y="1702679"/>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80D0192-7BBA-66D8-0E9A-A9EB6DF6EA1C}"/>
              </a:ext>
            </a:extLst>
          </p:cNvPr>
          <p:cNvPicPr>
            <a:picLocks noChangeAspect="1"/>
          </p:cNvPicPr>
          <p:nvPr/>
        </p:nvPicPr>
        <p:blipFill>
          <a:blip r:embed="rId3"/>
          <a:stretch>
            <a:fillRect/>
          </a:stretch>
        </p:blipFill>
        <p:spPr>
          <a:xfrm>
            <a:off x="5401093" y="1798635"/>
            <a:ext cx="914134" cy="908134"/>
          </a:xfrm>
          <a:prstGeom prst="rect">
            <a:avLst/>
          </a:prstGeom>
        </p:spPr>
      </p:pic>
      <p:sp>
        <p:nvSpPr>
          <p:cNvPr id="32" name="Title 1">
            <a:extLst>
              <a:ext uri="{FF2B5EF4-FFF2-40B4-BE49-F238E27FC236}">
                <a16:creationId xmlns:a16="http://schemas.microsoft.com/office/drawing/2014/main" id="{F9EF0034-BD4B-7CF9-9CB1-165EB991D963}"/>
              </a:ext>
            </a:extLst>
          </p:cNvPr>
          <p:cNvSpPr txBox="1">
            <a:spLocks/>
          </p:cNvSpPr>
          <p:nvPr/>
        </p:nvSpPr>
        <p:spPr bwMode="blackWhite">
          <a:xfrm>
            <a:off x="5175315" y="3006354"/>
            <a:ext cx="1365225"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Trip Recency</a:t>
            </a:r>
            <a:endParaRPr lang="en-US" sz="1600">
              <a:solidFill>
                <a:schemeClr val="bg1"/>
              </a:solidFill>
              <a:latin typeface="Franklin Gothic Book"/>
            </a:endParaRPr>
          </a:p>
        </p:txBody>
      </p:sp>
      <p:sp>
        <p:nvSpPr>
          <p:cNvPr id="34" name="Oval 33">
            <a:extLst>
              <a:ext uri="{FF2B5EF4-FFF2-40B4-BE49-F238E27FC236}">
                <a16:creationId xmlns:a16="http://schemas.microsoft.com/office/drawing/2014/main" id="{7EAF15E0-8E78-2C73-8BCE-E7E32AD9069E}"/>
              </a:ext>
            </a:extLst>
          </p:cNvPr>
          <p:cNvSpPr>
            <a:spLocks noChangeAspect="1"/>
          </p:cNvSpPr>
          <p:nvPr/>
        </p:nvSpPr>
        <p:spPr>
          <a:xfrm>
            <a:off x="6812188" y="1705502"/>
            <a:ext cx="1094176" cy="1095927"/>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80A60059-B062-AA6F-1E60-3983BF2F47E2}"/>
              </a:ext>
            </a:extLst>
          </p:cNvPr>
          <p:cNvPicPr>
            <a:picLocks noChangeAspect="1"/>
          </p:cNvPicPr>
          <p:nvPr/>
        </p:nvPicPr>
        <p:blipFill>
          <a:blip r:embed="rId4"/>
          <a:stretch>
            <a:fillRect/>
          </a:stretch>
        </p:blipFill>
        <p:spPr>
          <a:xfrm>
            <a:off x="6902499" y="1792991"/>
            <a:ext cx="822623" cy="826913"/>
          </a:xfrm>
          <a:prstGeom prst="rect">
            <a:avLst/>
          </a:prstGeom>
        </p:spPr>
      </p:pic>
      <p:sp>
        <p:nvSpPr>
          <p:cNvPr id="37" name="Title 1">
            <a:extLst>
              <a:ext uri="{FF2B5EF4-FFF2-40B4-BE49-F238E27FC236}">
                <a16:creationId xmlns:a16="http://schemas.microsoft.com/office/drawing/2014/main" id="{D7B64112-0A4C-B67B-4310-B768D5357ABC}"/>
              </a:ext>
            </a:extLst>
          </p:cNvPr>
          <p:cNvSpPr txBox="1">
            <a:spLocks/>
          </p:cNvSpPr>
          <p:nvPr/>
        </p:nvSpPr>
        <p:spPr bwMode="blackWhite">
          <a:xfrm>
            <a:off x="6673899" y="3006354"/>
            <a:ext cx="137087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Time of Day</a:t>
            </a:r>
          </a:p>
        </p:txBody>
      </p:sp>
      <p:sp>
        <p:nvSpPr>
          <p:cNvPr id="8" name="Oval 7">
            <a:extLst>
              <a:ext uri="{FF2B5EF4-FFF2-40B4-BE49-F238E27FC236}">
                <a16:creationId xmlns:a16="http://schemas.microsoft.com/office/drawing/2014/main" id="{4CE23571-F92C-E614-D347-C450BDEFD650}"/>
              </a:ext>
            </a:extLst>
          </p:cNvPr>
          <p:cNvSpPr/>
          <p:nvPr/>
        </p:nvSpPr>
        <p:spPr>
          <a:xfrm>
            <a:off x="5307960"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92C110D-0923-D82F-F8D2-C407C2121622}"/>
              </a:ext>
            </a:extLst>
          </p:cNvPr>
          <p:cNvSpPr txBox="1">
            <a:spLocks/>
          </p:cNvSpPr>
          <p:nvPr/>
        </p:nvSpPr>
        <p:spPr bwMode="blackWhite">
          <a:xfrm>
            <a:off x="5085004" y="4849618"/>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Route History</a:t>
            </a:r>
          </a:p>
        </p:txBody>
      </p:sp>
      <p:pic>
        <p:nvPicPr>
          <p:cNvPr id="10" name="Picture 9">
            <a:extLst>
              <a:ext uri="{FF2B5EF4-FFF2-40B4-BE49-F238E27FC236}">
                <a16:creationId xmlns:a16="http://schemas.microsoft.com/office/drawing/2014/main" id="{5DF31501-8679-DEA3-C6A9-F5579FA838CB}"/>
              </a:ext>
            </a:extLst>
          </p:cNvPr>
          <p:cNvPicPr>
            <a:picLocks noChangeAspect="1"/>
          </p:cNvPicPr>
          <p:nvPr/>
        </p:nvPicPr>
        <p:blipFill>
          <a:blip r:embed="rId5"/>
          <a:stretch>
            <a:fillRect/>
          </a:stretch>
        </p:blipFill>
        <p:spPr>
          <a:xfrm>
            <a:off x="5446249" y="3709103"/>
            <a:ext cx="821549" cy="864659"/>
          </a:xfrm>
          <a:prstGeom prst="rect">
            <a:avLst/>
          </a:prstGeom>
        </p:spPr>
      </p:pic>
      <p:sp>
        <p:nvSpPr>
          <p:cNvPr id="13" name="Oval 12">
            <a:extLst>
              <a:ext uri="{FF2B5EF4-FFF2-40B4-BE49-F238E27FC236}">
                <a16:creationId xmlns:a16="http://schemas.microsoft.com/office/drawing/2014/main" id="{093F0161-3E8B-73C0-C7F9-2B39B9253369}"/>
              </a:ext>
            </a:extLst>
          </p:cNvPr>
          <p:cNvSpPr/>
          <p:nvPr/>
        </p:nvSpPr>
        <p:spPr>
          <a:xfrm>
            <a:off x="3799347"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9377E9E-B246-8730-8CC6-26B05155C91B}"/>
              </a:ext>
            </a:extLst>
          </p:cNvPr>
          <p:cNvSpPr txBox="1">
            <a:spLocks/>
          </p:cNvSpPr>
          <p:nvPr/>
        </p:nvSpPr>
        <p:spPr bwMode="blackWhite">
          <a:xfrm>
            <a:off x="3576392" y="4849618"/>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Overload</a:t>
            </a:r>
            <a:endParaRPr lang="en-US" sz="1600" dirty="0">
              <a:latin typeface="Franklin Gothic Book"/>
            </a:endParaRPr>
          </a:p>
        </p:txBody>
      </p:sp>
      <p:pic>
        <p:nvPicPr>
          <p:cNvPr id="16" name="Picture 15">
            <a:extLst>
              <a:ext uri="{FF2B5EF4-FFF2-40B4-BE49-F238E27FC236}">
                <a16:creationId xmlns:a16="http://schemas.microsoft.com/office/drawing/2014/main" id="{3A917BC9-9C9D-4F54-905D-9CF689EEB209}"/>
              </a:ext>
            </a:extLst>
          </p:cNvPr>
          <p:cNvPicPr>
            <a:picLocks noChangeAspect="1"/>
          </p:cNvPicPr>
          <p:nvPr/>
        </p:nvPicPr>
        <p:blipFill>
          <a:blip r:embed="rId6"/>
          <a:stretch>
            <a:fillRect/>
          </a:stretch>
        </p:blipFill>
        <p:spPr>
          <a:xfrm>
            <a:off x="3940458" y="3731681"/>
            <a:ext cx="819080" cy="829734"/>
          </a:xfrm>
          <a:prstGeom prst="rect">
            <a:avLst/>
          </a:prstGeom>
        </p:spPr>
      </p:pic>
      <p:sp>
        <p:nvSpPr>
          <p:cNvPr id="21" name="Oval 20">
            <a:extLst>
              <a:ext uri="{FF2B5EF4-FFF2-40B4-BE49-F238E27FC236}">
                <a16:creationId xmlns:a16="http://schemas.microsoft.com/office/drawing/2014/main" id="{BAEE01C1-5464-D978-2BB9-554552CEF610}"/>
              </a:ext>
            </a:extLst>
          </p:cNvPr>
          <p:cNvSpPr/>
          <p:nvPr/>
        </p:nvSpPr>
        <p:spPr>
          <a:xfrm>
            <a:off x="3799347" y="1702679"/>
            <a:ext cx="1100949"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A63FD528-71A8-C903-D957-BFE5D9649AB5}"/>
              </a:ext>
            </a:extLst>
          </p:cNvPr>
          <p:cNvSpPr txBox="1">
            <a:spLocks/>
          </p:cNvSpPr>
          <p:nvPr/>
        </p:nvSpPr>
        <p:spPr bwMode="blackWhite">
          <a:xfrm>
            <a:off x="3576392" y="3006354"/>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Weather</a:t>
            </a:r>
            <a:endParaRPr lang="en-US" sz="1600" dirty="0">
              <a:latin typeface="Franklin Gothic Book"/>
            </a:endParaRPr>
          </a:p>
        </p:txBody>
      </p:sp>
      <p:pic>
        <p:nvPicPr>
          <p:cNvPr id="29" name="Picture 28">
            <a:extLst>
              <a:ext uri="{FF2B5EF4-FFF2-40B4-BE49-F238E27FC236}">
                <a16:creationId xmlns:a16="http://schemas.microsoft.com/office/drawing/2014/main" id="{5F9559B7-849D-5F00-99C5-D1E53B22AA21}"/>
              </a:ext>
            </a:extLst>
          </p:cNvPr>
          <p:cNvPicPr>
            <a:picLocks/>
          </p:cNvPicPr>
          <p:nvPr/>
        </p:nvPicPr>
        <p:blipFill>
          <a:blip r:embed="rId7"/>
          <a:stretch>
            <a:fillRect/>
          </a:stretch>
        </p:blipFill>
        <p:spPr>
          <a:xfrm>
            <a:off x="3895303" y="1795813"/>
            <a:ext cx="910272" cy="918529"/>
          </a:xfrm>
          <a:prstGeom prst="rect">
            <a:avLst/>
          </a:prstGeom>
        </p:spPr>
      </p:pic>
      <p:pic>
        <p:nvPicPr>
          <p:cNvPr id="33" name="Picture 32">
            <a:extLst>
              <a:ext uri="{FF2B5EF4-FFF2-40B4-BE49-F238E27FC236}">
                <a16:creationId xmlns:a16="http://schemas.microsoft.com/office/drawing/2014/main" id="{0375089A-0330-4EA4-C392-9798D81414C3}"/>
              </a:ext>
            </a:extLst>
          </p:cNvPr>
          <p:cNvPicPr>
            <a:picLocks noChangeAspect="1"/>
          </p:cNvPicPr>
          <p:nvPr/>
        </p:nvPicPr>
        <p:blipFill>
          <a:blip r:embed="rId8"/>
          <a:stretch>
            <a:fillRect/>
          </a:stretch>
        </p:blipFill>
        <p:spPr>
          <a:xfrm>
            <a:off x="9985197" y="1939364"/>
            <a:ext cx="1500096" cy="1529977"/>
          </a:xfrm>
          <a:prstGeom prst="rect">
            <a:avLst/>
          </a:prstGeom>
        </p:spPr>
      </p:pic>
      <p:sp>
        <p:nvSpPr>
          <p:cNvPr id="35" name="Title 1">
            <a:extLst>
              <a:ext uri="{FF2B5EF4-FFF2-40B4-BE49-F238E27FC236}">
                <a16:creationId xmlns:a16="http://schemas.microsoft.com/office/drawing/2014/main" id="{9F130ACE-2769-00F0-E692-FBC15747405E}"/>
              </a:ext>
            </a:extLst>
          </p:cNvPr>
          <p:cNvSpPr txBox="1">
            <a:spLocks/>
          </p:cNvSpPr>
          <p:nvPr/>
        </p:nvSpPr>
        <p:spPr bwMode="blackWhite">
          <a:xfrm>
            <a:off x="9801612" y="4341792"/>
            <a:ext cx="1907922" cy="6647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rgbClr val="C00000"/>
                </a:solidFill>
                <a:latin typeface="Franklin Gothic Book"/>
              </a:rPr>
              <a:t>"Most likely</a:t>
            </a:r>
            <a:endParaRPr lang="en-US">
              <a:solidFill>
                <a:srgbClr val="C00000"/>
              </a:solidFill>
            </a:endParaRPr>
          </a:p>
          <a:p>
            <a:pPr algn="ctr"/>
            <a:r>
              <a:rPr lang="en-US" dirty="0">
                <a:solidFill>
                  <a:srgbClr val="C00000"/>
                </a:solidFill>
                <a:latin typeface="Franklin Gothic Book"/>
              </a:rPr>
              <a:t>Driver"!</a:t>
            </a:r>
            <a:endParaRPr lang="en-US">
              <a:solidFill>
                <a:srgbClr val="C00000"/>
              </a:solidFill>
            </a:endParaRPr>
          </a:p>
        </p:txBody>
      </p:sp>
      <p:grpSp>
        <p:nvGrpSpPr>
          <p:cNvPr id="3" name="Group 2">
            <a:extLst>
              <a:ext uri="{FF2B5EF4-FFF2-40B4-BE49-F238E27FC236}">
                <a16:creationId xmlns:a16="http://schemas.microsoft.com/office/drawing/2014/main" id="{9C67D976-CF5B-1311-0A76-FA4B01475106}"/>
              </a:ext>
            </a:extLst>
          </p:cNvPr>
          <p:cNvGrpSpPr/>
          <p:nvPr/>
        </p:nvGrpSpPr>
        <p:grpSpPr>
          <a:xfrm>
            <a:off x="291353" y="2123625"/>
            <a:ext cx="3323693" cy="2385483"/>
            <a:chOff x="291353" y="2123625"/>
            <a:chExt cx="3323693" cy="2385483"/>
          </a:xfrm>
        </p:grpSpPr>
        <p:sp>
          <p:nvSpPr>
            <p:cNvPr id="9" name="Oval 8">
              <a:extLst>
                <a:ext uri="{FF2B5EF4-FFF2-40B4-BE49-F238E27FC236}">
                  <a16:creationId xmlns:a16="http://schemas.microsoft.com/office/drawing/2014/main" id="{9935DCC9-5E83-144C-2196-1340B82278B0}"/>
                </a:ext>
              </a:extLst>
            </p:cNvPr>
            <p:cNvSpPr/>
            <p:nvPr/>
          </p:nvSpPr>
          <p:spPr>
            <a:xfrm>
              <a:off x="291353" y="2123625"/>
              <a:ext cx="2255520" cy="238548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0CED01-E934-F8FE-2C28-90E53D3F571D}"/>
                </a:ext>
              </a:extLst>
            </p:cNvPr>
            <p:cNvPicPr>
              <a:picLocks noChangeAspect="1"/>
            </p:cNvPicPr>
            <p:nvPr/>
          </p:nvPicPr>
          <p:blipFill>
            <a:blip r:embed="rId8"/>
            <a:stretch>
              <a:fillRect/>
            </a:stretch>
          </p:blipFill>
          <p:spPr>
            <a:xfrm>
              <a:off x="526871" y="2618814"/>
              <a:ext cx="547597" cy="567952"/>
            </a:xfrm>
            <a:prstGeom prst="rect">
              <a:avLst/>
            </a:prstGeom>
          </p:spPr>
        </p:pic>
        <p:pic>
          <p:nvPicPr>
            <p:cNvPr id="15" name="Picture 14">
              <a:extLst>
                <a:ext uri="{FF2B5EF4-FFF2-40B4-BE49-F238E27FC236}">
                  <a16:creationId xmlns:a16="http://schemas.microsoft.com/office/drawing/2014/main" id="{AC78FA9E-8613-8BF7-B3FE-D65BC0D40DC7}"/>
                </a:ext>
              </a:extLst>
            </p:cNvPr>
            <p:cNvPicPr>
              <a:picLocks noChangeAspect="1"/>
            </p:cNvPicPr>
            <p:nvPr/>
          </p:nvPicPr>
          <p:blipFill>
            <a:blip r:embed="rId8"/>
            <a:stretch>
              <a:fillRect/>
            </a:stretch>
          </p:blipFill>
          <p:spPr>
            <a:xfrm>
              <a:off x="1879421" y="2625164"/>
              <a:ext cx="547597" cy="567952"/>
            </a:xfrm>
            <a:prstGeom prst="rect">
              <a:avLst/>
            </a:prstGeom>
          </p:spPr>
        </p:pic>
        <p:pic>
          <p:nvPicPr>
            <p:cNvPr id="17" name="Picture 16">
              <a:extLst>
                <a:ext uri="{FF2B5EF4-FFF2-40B4-BE49-F238E27FC236}">
                  <a16:creationId xmlns:a16="http://schemas.microsoft.com/office/drawing/2014/main" id="{E2AB6E24-7F16-72CA-AA9C-FBD6975AC0FE}"/>
                </a:ext>
              </a:extLst>
            </p:cNvPr>
            <p:cNvPicPr>
              <a:picLocks noChangeAspect="1"/>
            </p:cNvPicPr>
            <p:nvPr/>
          </p:nvPicPr>
          <p:blipFill>
            <a:blip r:embed="rId8"/>
            <a:stretch>
              <a:fillRect/>
            </a:stretch>
          </p:blipFill>
          <p:spPr>
            <a:xfrm>
              <a:off x="526871" y="3241114"/>
              <a:ext cx="547597" cy="567952"/>
            </a:xfrm>
            <a:prstGeom prst="rect">
              <a:avLst/>
            </a:prstGeom>
          </p:spPr>
        </p:pic>
        <p:pic>
          <p:nvPicPr>
            <p:cNvPr id="19" name="Picture 18">
              <a:extLst>
                <a:ext uri="{FF2B5EF4-FFF2-40B4-BE49-F238E27FC236}">
                  <a16:creationId xmlns:a16="http://schemas.microsoft.com/office/drawing/2014/main" id="{24936214-DCD3-925C-64A3-6D2121114240}"/>
                </a:ext>
              </a:extLst>
            </p:cNvPr>
            <p:cNvPicPr>
              <a:picLocks noChangeAspect="1"/>
            </p:cNvPicPr>
            <p:nvPr/>
          </p:nvPicPr>
          <p:blipFill>
            <a:blip r:embed="rId8"/>
            <a:stretch>
              <a:fillRect/>
            </a:stretch>
          </p:blipFill>
          <p:spPr>
            <a:xfrm>
              <a:off x="1181941" y="3711014"/>
              <a:ext cx="547597" cy="567952"/>
            </a:xfrm>
            <a:prstGeom prst="rect">
              <a:avLst/>
            </a:prstGeom>
          </p:spPr>
        </p:pic>
        <p:pic>
          <p:nvPicPr>
            <p:cNvPr id="20" name="Picture 19">
              <a:extLst>
                <a:ext uri="{FF2B5EF4-FFF2-40B4-BE49-F238E27FC236}">
                  <a16:creationId xmlns:a16="http://schemas.microsoft.com/office/drawing/2014/main" id="{BCFB9AC9-1119-78A8-E95B-7DCD30BE2201}"/>
                </a:ext>
              </a:extLst>
            </p:cNvPr>
            <p:cNvPicPr>
              <a:picLocks noChangeAspect="1"/>
            </p:cNvPicPr>
            <p:nvPr/>
          </p:nvPicPr>
          <p:blipFill>
            <a:blip r:embed="rId8"/>
            <a:stretch>
              <a:fillRect/>
            </a:stretch>
          </p:blipFill>
          <p:spPr>
            <a:xfrm>
              <a:off x="1879421" y="3320489"/>
              <a:ext cx="547597" cy="567952"/>
            </a:xfrm>
            <a:prstGeom prst="rect">
              <a:avLst/>
            </a:prstGeom>
          </p:spPr>
        </p:pic>
        <p:pic>
          <p:nvPicPr>
            <p:cNvPr id="26" name="Picture 25">
              <a:extLst>
                <a:ext uri="{FF2B5EF4-FFF2-40B4-BE49-F238E27FC236}">
                  <a16:creationId xmlns:a16="http://schemas.microsoft.com/office/drawing/2014/main" id="{9E58EBA6-0D0F-5314-6A33-75966C5C6309}"/>
                </a:ext>
              </a:extLst>
            </p:cNvPr>
            <p:cNvPicPr>
              <a:picLocks noChangeAspect="1"/>
            </p:cNvPicPr>
            <p:nvPr/>
          </p:nvPicPr>
          <p:blipFill>
            <a:blip r:embed="rId8"/>
            <a:stretch>
              <a:fillRect/>
            </a:stretch>
          </p:blipFill>
          <p:spPr>
            <a:xfrm>
              <a:off x="1181941" y="2301314"/>
              <a:ext cx="547597" cy="567952"/>
            </a:xfrm>
            <a:prstGeom prst="rect">
              <a:avLst/>
            </a:prstGeom>
          </p:spPr>
        </p:pic>
        <p:sp>
          <p:nvSpPr>
            <p:cNvPr id="41" name="Arrow: Right 40">
              <a:extLst>
                <a:ext uri="{FF2B5EF4-FFF2-40B4-BE49-F238E27FC236}">
                  <a16:creationId xmlns:a16="http://schemas.microsoft.com/office/drawing/2014/main" id="{038562B9-D4C5-2677-563C-EF501DC79705}"/>
                </a:ext>
              </a:extLst>
            </p:cNvPr>
            <p:cNvSpPr/>
            <p:nvPr/>
          </p:nvSpPr>
          <p:spPr>
            <a:xfrm>
              <a:off x="2727810" y="3061052"/>
              <a:ext cx="887236" cy="34536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669859FD-104C-B90E-0E81-179AF6A21675}"/>
              </a:ext>
            </a:extLst>
          </p:cNvPr>
          <p:cNvSpPr txBox="1">
            <a:spLocks/>
          </p:cNvSpPr>
          <p:nvPr/>
        </p:nvSpPr>
        <p:spPr bwMode="blackWhite">
          <a:xfrm>
            <a:off x="524261" y="4646591"/>
            <a:ext cx="1907922" cy="997196"/>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rgbClr val="C00000"/>
                </a:solidFill>
                <a:latin typeface="Franklin Gothic Book"/>
              </a:rPr>
              <a:t>List of Possible Customers</a:t>
            </a:r>
            <a:endParaRPr lang="en-US" dirty="0"/>
          </a:p>
        </p:txBody>
      </p:sp>
      <p:sp>
        <p:nvSpPr>
          <p:cNvPr id="44" name="Oval 43">
            <a:extLst>
              <a:ext uri="{FF2B5EF4-FFF2-40B4-BE49-F238E27FC236}">
                <a16:creationId xmlns:a16="http://schemas.microsoft.com/office/drawing/2014/main" id="{E1E73A16-3BD4-446C-69EB-F2A35A962811}"/>
              </a:ext>
            </a:extLst>
          </p:cNvPr>
          <p:cNvSpPr/>
          <p:nvPr/>
        </p:nvSpPr>
        <p:spPr>
          <a:xfrm>
            <a:off x="6812188"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D84A35F1-E3F1-B402-72BE-94B075E09295}"/>
              </a:ext>
            </a:extLst>
          </p:cNvPr>
          <p:cNvSpPr txBox="1">
            <a:spLocks/>
          </p:cNvSpPr>
          <p:nvPr/>
        </p:nvSpPr>
        <p:spPr bwMode="blackWhite">
          <a:xfrm>
            <a:off x="6470699" y="4843974"/>
            <a:ext cx="17748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Driver Behavior</a:t>
            </a:r>
            <a:endParaRPr lang="en-US" sz="1600" dirty="0" err="1">
              <a:solidFill>
                <a:schemeClr val="bg1"/>
              </a:solidFill>
              <a:latin typeface="Franklin Gothic Book"/>
            </a:endParaRPr>
          </a:p>
        </p:txBody>
      </p:sp>
      <p:pic>
        <p:nvPicPr>
          <p:cNvPr id="47" name="Picture 46">
            <a:extLst>
              <a:ext uri="{FF2B5EF4-FFF2-40B4-BE49-F238E27FC236}">
                <a16:creationId xmlns:a16="http://schemas.microsoft.com/office/drawing/2014/main" id="{8D9E1492-02DA-638A-0EB0-C73D6E8A3698}"/>
              </a:ext>
            </a:extLst>
          </p:cNvPr>
          <p:cNvPicPr>
            <a:picLocks noChangeAspect="1"/>
          </p:cNvPicPr>
          <p:nvPr/>
        </p:nvPicPr>
        <p:blipFill>
          <a:blip r:embed="rId9"/>
          <a:stretch>
            <a:fillRect/>
          </a:stretch>
        </p:blipFill>
        <p:spPr>
          <a:xfrm>
            <a:off x="6947655" y="3793770"/>
            <a:ext cx="822254" cy="766234"/>
          </a:xfrm>
          <a:prstGeom prst="rect">
            <a:avLst/>
          </a:prstGeom>
        </p:spPr>
      </p:pic>
      <p:sp>
        <p:nvSpPr>
          <p:cNvPr id="43" name="Rectangle: Rounded Corners 42">
            <a:extLst>
              <a:ext uri="{FF2B5EF4-FFF2-40B4-BE49-F238E27FC236}">
                <a16:creationId xmlns:a16="http://schemas.microsoft.com/office/drawing/2014/main" id="{F0BD7248-2EC0-0184-E088-2C9BE5514FB7}"/>
              </a:ext>
            </a:extLst>
          </p:cNvPr>
          <p:cNvSpPr/>
          <p:nvPr/>
        </p:nvSpPr>
        <p:spPr>
          <a:xfrm>
            <a:off x="3613081" y="970844"/>
            <a:ext cx="1473201" cy="2359378"/>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dirty="0"/>
              <a:t>External APIs</a:t>
            </a:r>
          </a:p>
        </p:txBody>
      </p:sp>
      <p:sp>
        <p:nvSpPr>
          <p:cNvPr id="46" name="Rectangle: Rounded Corners 45">
            <a:extLst>
              <a:ext uri="{FF2B5EF4-FFF2-40B4-BE49-F238E27FC236}">
                <a16:creationId xmlns:a16="http://schemas.microsoft.com/office/drawing/2014/main" id="{513A0B77-5423-AB53-7F7E-3C232453B5C2}"/>
              </a:ext>
            </a:extLst>
          </p:cNvPr>
          <p:cNvSpPr/>
          <p:nvPr/>
        </p:nvSpPr>
        <p:spPr>
          <a:xfrm>
            <a:off x="5164665" y="1552221"/>
            <a:ext cx="2991556" cy="4159956"/>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2000" b="1" dirty="0"/>
              <a:t>Historical Patterns</a:t>
            </a:r>
          </a:p>
        </p:txBody>
      </p:sp>
      <p:sp>
        <p:nvSpPr>
          <p:cNvPr id="48" name="Rectangle: Rounded Corners 47">
            <a:extLst>
              <a:ext uri="{FF2B5EF4-FFF2-40B4-BE49-F238E27FC236}">
                <a16:creationId xmlns:a16="http://schemas.microsoft.com/office/drawing/2014/main" id="{BA5BF6E4-4A0C-7D3F-6471-9B0EB72D632E}"/>
              </a:ext>
            </a:extLst>
          </p:cNvPr>
          <p:cNvSpPr/>
          <p:nvPr/>
        </p:nvSpPr>
        <p:spPr>
          <a:xfrm>
            <a:off x="3618725" y="3431821"/>
            <a:ext cx="1461912" cy="2274710"/>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2000" b="1" dirty="0"/>
              <a:t>Sensor</a:t>
            </a:r>
          </a:p>
        </p:txBody>
      </p:sp>
    </p:spTree>
    <p:extLst>
      <p:ext uri="{BB962C8B-B14F-4D97-AF65-F5344CB8AC3E}">
        <p14:creationId xmlns:p14="http://schemas.microsoft.com/office/powerpoint/2010/main" val="152868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93E6222A-A57F-28F2-D38C-CD4F7258BC79}"/>
              </a:ext>
            </a:extLst>
          </p:cNvPr>
          <p:cNvCxnSpPr>
            <a:cxnSpLocks/>
          </p:cNvCxnSpPr>
          <p:nvPr/>
        </p:nvCxnSpPr>
        <p:spPr>
          <a:xfrm flipV="1">
            <a:off x="8328463" y="2181750"/>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592E5F0-EA66-5752-5F76-157C3F5E3D20}"/>
              </a:ext>
            </a:extLst>
          </p:cNvPr>
          <p:cNvCxnSpPr/>
          <p:nvPr/>
        </p:nvCxnSpPr>
        <p:spPr>
          <a:xfrm flipH="1">
            <a:off x="5176545" y="1388705"/>
            <a:ext cx="1883035" cy="2005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23DC98-AB99-969D-A63B-B2D01A0D747D}"/>
              </a:ext>
            </a:extLst>
          </p:cNvPr>
          <p:cNvSpPr>
            <a:spLocks noGrp="1"/>
          </p:cNvSpPr>
          <p:nvPr>
            <p:ph type="ctrTitle"/>
          </p:nvPr>
        </p:nvSpPr>
        <p:spPr>
          <a:xfrm>
            <a:off x="2084943" y="437030"/>
            <a:ext cx="9230757" cy="332399"/>
          </a:xfrm>
        </p:spPr>
        <p:txBody>
          <a:bodyPr/>
          <a:lstStyle/>
          <a:p>
            <a:r>
              <a:rPr lang="en-US" dirty="0">
                <a:latin typeface="Franklin Gothic Book"/>
              </a:rPr>
              <a:t>Recommendations on data modeling and how to organize the DB</a:t>
            </a:r>
            <a:endParaRPr lang="en-US" dirty="0"/>
          </a:p>
        </p:txBody>
      </p:sp>
      <p:sp>
        <p:nvSpPr>
          <p:cNvPr id="5" name="Date Placeholder 4">
            <a:extLst>
              <a:ext uri="{FF2B5EF4-FFF2-40B4-BE49-F238E27FC236}">
                <a16:creationId xmlns:a16="http://schemas.microsoft.com/office/drawing/2014/main" id="{AD94D514-D6D8-D65B-9D8A-89AB5E4A9E6B}"/>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7F0DE1EA-0AC8-939C-DF60-5AE25FB9D0DD}"/>
              </a:ext>
            </a:extLst>
          </p:cNvPr>
          <p:cNvSpPr>
            <a:spLocks noGrp="1"/>
          </p:cNvSpPr>
          <p:nvPr>
            <p:ph type="sldNum" sz="quarter" idx="12"/>
          </p:nvPr>
        </p:nvSpPr>
        <p:spPr/>
        <p:txBody>
          <a:bodyPr/>
          <a:lstStyle/>
          <a:p>
            <a:fld id="{8A7A6979-0714-4377-B894-6BE4C2D6E202}" type="slidenum">
              <a:rPr lang="en-US" smtClean="0"/>
              <a:pPr/>
              <a:t>13</a:t>
            </a:fld>
            <a:endParaRPr lang="en-US"/>
          </a:p>
        </p:txBody>
      </p:sp>
      <p:cxnSp>
        <p:nvCxnSpPr>
          <p:cNvPr id="13" name="Connector: Elbow 12">
            <a:extLst>
              <a:ext uri="{FF2B5EF4-FFF2-40B4-BE49-F238E27FC236}">
                <a16:creationId xmlns:a16="http://schemas.microsoft.com/office/drawing/2014/main" id="{D11D6EB0-CD38-D103-4747-53A9DC879526}"/>
              </a:ext>
            </a:extLst>
          </p:cNvPr>
          <p:cNvCxnSpPr/>
          <p:nvPr/>
        </p:nvCxnSpPr>
        <p:spPr>
          <a:xfrm>
            <a:off x="2164378" y="2054577"/>
            <a:ext cx="511834" cy="13744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C8C7BDE-A83C-7061-0961-5C5F1C3937FD}"/>
              </a:ext>
            </a:extLst>
          </p:cNvPr>
          <p:cNvCxnSpPr>
            <a:cxnSpLocks/>
          </p:cNvCxnSpPr>
          <p:nvPr/>
        </p:nvCxnSpPr>
        <p:spPr>
          <a:xfrm flipV="1">
            <a:off x="2149462" y="3730976"/>
            <a:ext cx="526212" cy="10552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281C0C0-9B5D-A8EB-2270-1DFF5EF98AA7}"/>
              </a:ext>
            </a:extLst>
          </p:cNvPr>
          <p:cNvCxnSpPr>
            <a:cxnSpLocks/>
          </p:cNvCxnSpPr>
          <p:nvPr/>
        </p:nvCxnSpPr>
        <p:spPr>
          <a:xfrm>
            <a:off x="2106869" y="4965379"/>
            <a:ext cx="2093342" cy="41119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BB35BD-D0A6-69EE-879D-0D3C4AB9E1E7}"/>
              </a:ext>
            </a:extLst>
          </p:cNvPr>
          <p:cNvCxnSpPr/>
          <p:nvPr/>
        </p:nvCxnSpPr>
        <p:spPr>
          <a:xfrm flipV="1">
            <a:off x="4185089" y="3572400"/>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D75160C-CAFF-F266-945E-89D4D09D6ED7}"/>
              </a:ext>
            </a:extLst>
          </p:cNvPr>
          <p:cNvCxnSpPr>
            <a:cxnSpLocks/>
          </p:cNvCxnSpPr>
          <p:nvPr/>
        </p:nvCxnSpPr>
        <p:spPr>
          <a:xfrm flipV="1">
            <a:off x="6276301" y="2235732"/>
            <a:ext cx="727495" cy="12134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220B424-B60A-80D2-3838-A31BBAC1F1B4}"/>
              </a:ext>
            </a:extLst>
          </p:cNvPr>
          <p:cNvCxnSpPr>
            <a:cxnSpLocks/>
          </p:cNvCxnSpPr>
          <p:nvPr/>
        </p:nvCxnSpPr>
        <p:spPr>
          <a:xfrm>
            <a:off x="6230913" y="3707972"/>
            <a:ext cx="813759" cy="6412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4848E6F-AC73-4902-E4EE-184B3C0EC180}"/>
              </a:ext>
            </a:extLst>
          </p:cNvPr>
          <p:cNvCxnSpPr>
            <a:cxnSpLocks/>
          </p:cNvCxnSpPr>
          <p:nvPr/>
        </p:nvCxnSpPr>
        <p:spPr>
          <a:xfrm flipV="1">
            <a:off x="8325768" y="4348777"/>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A143CE2-4991-4CD5-7991-4726072FAB59}"/>
              </a:ext>
            </a:extLst>
          </p:cNvPr>
          <p:cNvSpPr/>
          <p:nvPr/>
        </p:nvSpPr>
        <p:spPr>
          <a:xfrm>
            <a:off x="2585581" y="3243212"/>
            <a:ext cx="1695886"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Subscriptions</a:t>
            </a:r>
          </a:p>
        </p:txBody>
      </p:sp>
      <p:sp>
        <p:nvSpPr>
          <p:cNvPr id="8" name="Rectangle: Rounded Corners 7">
            <a:extLst>
              <a:ext uri="{FF2B5EF4-FFF2-40B4-BE49-F238E27FC236}">
                <a16:creationId xmlns:a16="http://schemas.microsoft.com/office/drawing/2014/main" id="{F1AC41C7-311B-829C-733E-695613099645}"/>
              </a:ext>
            </a:extLst>
          </p:cNvPr>
          <p:cNvSpPr/>
          <p:nvPr/>
        </p:nvSpPr>
        <p:spPr>
          <a:xfrm>
            <a:off x="802787" y="171921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Customer</a:t>
            </a:r>
          </a:p>
        </p:txBody>
      </p:sp>
      <p:sp>
        <p:nvSpPr>
          <p:cNvPr id="9" name="Rectangle: Rounded Corners 8">
            <a:extLst>
              <a:ext uri="{FF2B5EF4-FFF2-40B4-BE49-F238E27FC236}">
                <a16:creationId xmlns:a16="http://schemas.microsoft.com/office/drawing/2014/main" id="{D4D24ACA-35D8-D288-8AAC-600F49641C03}"/>
              </a:ext>
            </a:extLst>
          </p:cNvPr>
          <p:cNvSpPr/>
          <p:nvPr/>
        </p:nvSpPr>
        <p:spPr>
          <a:xfrm>
            <a:off x="5015354" y="324321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Trips</a:t>
            </a:r>
          </a:p>
        </p:txBody>
      </p:sp>
      <p:sp>
        <p:nvSpPr>
          <p:cNvPr id="10" name="Rectangle: Rounded Corners 9">
            <a:extLst>
              <a:ext uri="{FF2B5EF4-FFF2-40B4-BE49-F238E27FC236}">
                <a16:creationId xmlns:a16="http://schemas.microsoft.com/office/drawing/2014/main" id="{1E5AE8A3-B8AE-4EE2-5328-A5198A0E67C8}"/>
              </a:ext>
            </a:extLst>
          </p:cNvPr>
          <p:cNvSpPr/>
          <p:nvPr/>
        </p:nvSpPr>
        <p:spPr>
          <a:xfrm>
            <a:off x="6999430" y="1848609"/>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Tolls</a:t>
            </a:r>
          </a:p>
        </p:txBody>
      </p:sp>
      <p:sp>
        <p:nvSpPr>
          <p:cNvPr id="11" name="Rectangle: Rounded Corners 10">
            <a:extLst>
              <a:ext uri="{FF2B5EF4-FFF2-40B4-BE49-F238E27FC236}">
                <a16:creationId xmlns:a16="http://schemas.microsoft.com/office/drawing/2014/main" id="{918F676A-1F59-7E49-4ABD-D1962DA5A04F}"/>
              </a:ext>
            </a:extLst>
          </p:cNvPr>
          <p:cNvSpPr/>
          <p:nvPr/>
        </p:nvSpPr>
        <p:spPr>
          <a:xfrm>
            <a:off x="9400448" y="4019589"/>
            <a:ext cx="137383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Damages</a:t>
            </a:r>
          </a:p>
        </p:txBody>
      </p:sp>
      <p:sp>
        <p:nvSpPr>
          <p:cNvPr id="12" name="Rectangle: Rounded Corners 11">
            <a:extLst>
              <a:ext uri="{FF2B5EF4-FFF2-40B4-BE49-F238E27FC236}">
                <a16:creationId xmlns:a16="http://schemas.microsoft.com/office/drawing/2014/main" id="{71BB5B4C-F10E-91B8-1B12-3E7EC85EC95B}"/>
              </a:ext>
            </a:extLst>
          </p:cNvPr>
          <p:cNvSpPr/>
          <p:nvPr/>
        </p:nvSpPr>
        <p:spPr>
          <a:xfrm>
            <a:off x="802787" y="459468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Trailers</a:t>
            </a:r>
          </a:p>
        </p:txBody>
      </p:sp>
      <p:sp>
        <p:nvSpPr>
          <p:cNvPr id="3" name="Rectangle: Rounded Corners 2">
            <a:extLst>
              <a:ext uri="{FF2B5EF4-FFF2-40B4-BE49-F238E27FC236}">
                <a16:creationId xmlns:a16="http://schemas.microsoft.com/office/drawing/2014/main" id="{D59D48F7-9DAE-09D9-F3B4-D941C9C1DFBF}"/>
              </a:ext>
            </a:extLst>
          </p:cNvPr>
          <p:cNvSpPr/>
          <p:nvPr/>
        </p:nvSpPr>
        <p:spPr>
          <a:xfrm>
            <a:off x="4095201" y="5046958"/>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Telematics</a:t>
            </a:r>
          </a:p>
        </p:txBody>
      </p:sp>
      <p:sp>
        <p:nvSpPr>
          <p:cNvPr id="4" name="Rectangle: Rounded Corners 3">
            <a:extLst>
              <a:ext uri="{FF2B5EF4-FFF2-40B4-BE49-F238E27FC236}">
                <a16:creationId xmlns:a16="http://schemas.microsoft.com/office/drawing/2014/main" id="{98B31A2E-7A02-B1AD-409E-DFA6DC22D233}"/>
              </a:ext>
            </a:extLst>
          </p:cNvPr>
          <p:cNvSpPr/>
          <p:nvPr/>
        </p:nvSpPr>
        <p:spPr>
          <a:xfrm>
            <a:off x="6999429" y="4019588"/>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Inspection Reports</a:t>
            </a:r>
          </a:p>
        </p:txBody>
      </p:sp>
      <p:sp>
        <p:nvSpPr>
          <p:cNvPr id="20" name="TextBox 19">
            <a:extLst>
              <a:ext uri="{FF2B5EF4-FFF2-40B4-BE49-F238E27FC236}">
                <a16:creationId xmlns:a16="http://schemas.microsoft.com/office/drawing/2014/main" id="{82F59098-DE23-6F4A-37F0-6DD674831856}"/>
              </a:ext>
            </a:extLst>
          </p:cNvPr>
          <p:cNvSpPr txBox="1"/>
          <p:nvPr/>
        </p:nvSpPr>
        <p:spPr>
          <a:xfrm>
            <a:off x="1402164" y="3391353"/>
            <a:ext cx="840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takes</a:t>
            </a:r>
          </a:p>
        </p:txBody>
      </p:sp>
      <p:sp>
        <p:nvSpPr>
          <p:cNvPr id="22" name="TextBox 21">
            <a:extLst>
              <a:ext uri="{FF2B5EF4-FFF2-40B4-BE49-F238E27FC236}">
                <a16:creationId xmlns:a16="http://schemas.microsoft.com/office/drawing/2014/main" id="{D6D9933E-4DAF-1217-8F5A-655676515F67}"/>
              </a:ext>
            </a:extLst>
          </p:cNvPr>
          <p:cNvSpPr txBox="1"/>
          <p:nvPr/>
        </p:nvSpPr>
        <p:spPr>
          <a:xfrm>
            <a:off x="2380234" y="5084116"/>
            <a:ext cx="18466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can be </a:t>
            </a:r>
            <a:br>
              <a:rPr lang="en-US" dirty="0"/>
            </a:br>
            <a:r>
              <a:rPr lang="en-US"/>
              <a:t>tracked</a:t>
            </a:r>
          </a:p>
        </p:txBody>
      </p:sp>
      <p:sp>
        <p:nvSpPr>
          <p:cNvPr id="23" name="TextBox 22">
            <a:extLst>
              <a:ext uri="{FF2B5EF4-FFF2-40B4-BE49-F238E27FC236}">
                <a16:creationId xmlns:a16="http://schemas.microsoft.com/office/drawing/2014/main" id="{3F29CB3A-0FCE-0C6B-FE4F-3883E21DC979}"/>
              </a:ext>
            </a:extLst>
          </p:cNvPr>
          <p:cNvSpPr txBox="1"/>
          <p:nvPr/>
        </p:nvSpPr>
        <p:spPr>
          <a:xfrm>
            <a:off x="4176995" y="3908937"/>
            <a:ext cx="1070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includes</a:t>
            </a:r>
          </a:p>
        </p:txBody>
      </p:sp>
      <p:sp>
        <p:nvSpPr>
          <p:cNvPr id="24" name="TextBox 23">
            <a:extLst>
              <a:ext uri="{FF2B5EF4-FFF2-40B4-BE49-F238E27FC236}">
                <a16:creationId xmlns:a16="http://schemas.microsoft.com/office/drawing/2014/main" id="{8BC90FBE-6971-E86E-A367-2D635531BB97}"/>
              </a:ext>
            </a:extLst>
          </p:cNvPr>
          <p:cNvSpPr txBox="1"/>
          <p:nvPr/>
        </p:nvSpPr>
        <p:spPr>
          <a:xfrm>
            <a:off x="6635522" y="2758747"/>
            <a:ext cx="15591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have to pay</a:t>
            </a:r>
          </a:p>
        </p:txBody>
      </p:sp>
      <p:sp>
        <p:nvSpPr>
          <p:cNvPr id="25" name="TextBox 24">
            <a:extLst>
              <a:ext uri="{FF2B5EF4-FFF2-40B4-BE49-F238E27FC236}">
                <a16:creationId xmlns:a16="http://schemas.microsoft.com/office/drawing/2014/main" id="{C287C70D-781E-D503-4BD2-D27E95E4D53A}"/>
              </a:ext>
            </a:extLst>
          </p:cNvPr>
          <p:cNvSpPr txBox="1"/>
          <p:nvPr/>
        </p:nvSpPr>
        <p:spPr>
          <a:xfrm>
            <a:off x="8332769" y="4358956"/>
            <a:ext cx="1070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help to track</a:t>
            </a:r>
            <a:endParaRPr lang="en-US"/>
          </a:p>
        </p:txBody>
      </p:sp>
      <p:sp>
        <p:nvSpPr>
          <p:cNvPr id="26" name="TextBox 25">
            <a:extLst>
              <a:ext uri="{FF2B5EF4-FFF2-40B4-BE49-F238E27FC236}">
                <a16:creationId xmlns:a16="http://schemas.microsoft.com/office/drawing/2014/main" id="{DDE59B15-906D-77B8-AAF7-B739AC7F86CC}"/>
              </a:ext>
            </a:extLst>
          </p:cNvPr>
          <p:cNvSpPr txBox="1"/>
          <p:nvPr/>
        </p:nvSpPr>
        <p:spPr>
          <a:xfrm>
            <a:off x="5879120" y="4041883"/>
            <a:ext cx="1125304" cy="654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should complete</a:t>
            </a:r>
          </a:p>
        </p:txBody>
      </p:sp>
      <p:sp>
        <p:nvSpPr>
          <p:cNvPr id="21" name="Rectangle: Rounded Corners 20">
            <a:extLst>
              <a:ext uri="{FF2B5EF4-FFF2-40B4-BE49-F238E27FC236}">
                <a16:creationId xmlns:a16="http://schemas.microsoft.com/office/drawing/2014/main" id="{4B622FD2-308A-5D5B-FB8F-0C23D25A8F7E}"/>
              </a:ext>
            </a:extLst>
          </p:cNvPr>
          <p:cNvSpPr/>
          <p:nvPr/>
        </p:nvSpPr>
        <p:spPr>
          <a:xfrm>
            <a:off x="6967978" y="105246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Drivers</a:t>
            </a:r>
          </a:p>
        </p:txBody>
      </p:sp>
      <p:sp>
        <p:nvSpPr>
          <p:cNvPr id="28" name="Rectangle: Rounded Corners 27">
            <a:extLst>
              <a:ext uri="{FF2B5EF4-FFF2-40B4-BE49-F238E27FC236}">
                <a16:creationId xmlns:a16="http://schemas.microsoft.com/office/drawing/2014/main" id="{FAC46AB4-488B-4E16-42D6-3A580CE0146F}"/>
              </a:ext>
            </a:extLst>
          </p:cNvPr>
          <p:cNvSpPr/>
          <p:nvPr/>
        </p:nvSpPr>
        <p:spPr>
          <a:xfrm>
            <a:off x="9399729" y="1848609"/>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Payments</a:t>
            </a:r>
          </a:p>
        </p:txBody>
      </p:sp>
      <p:cxnSp>
        <p:nvCxnSpPr>
          <p:cNvPr id="32" name="Straight Arrow Connector 31">
            <a:extLst>
              <a:ext uri="{FF2B5EF4-FFF2-40B4-BE49-F238E27FC236}">
                <a16:creationId xmlns:a16="http://schemas.microsoft.com/office/drawing/2014/main" id="{391AD021-2958-24C3-B89A-21D4A07FBB25}"/>
              </a:ext>
            </a:extLst>
          </p:cNvPr>
          <p:cNvCxnSpPr>
            <a:cxnSpLocks/>
          </p:cNvCxnSpPr>
          <p:nvPr/>
        </p:nvCxnSpPr>
        <p:spPr>
          <a:xfrm flipV="1">
            <a:off x="1401093" y="5882301"/>
            <a:ext cx="4571207"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5E24BB-3043-2973-420F-654B78EF4BF5}"/>
              </a:ext>
            </a:extLst>
          </p:cNvPr>
          <p:cNvCxnSpPr>
            <a:cxnSpLocks/>
          </p:cNvCxnSpPr>
          <p:nvPr/>
        </p:nvCxnSpPr>
        <p:spPr>
          <a:xfrm flipH="1">
            <a:off x="1400300" y="5266266"/>
            <a:ext cx="10318" cy="61603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049282-AAB4-8C57-D6FB-B8AB9D251283}"/>
              </a:ext>
            </a:extLst>
          </p:cNvPr>
          <p:cNvSpPr txBox="1"/>
          <p:nvPr/>
        </p:nvSpPr>
        <p:spPr>
          <a:xfrm>
            <a:off x="5053295" y="2051562"/>
            <a:ext cx="1070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are done by</a:t>
            </a:r>
            <a:endParaRPr lang="en-US" dirty="0"/>
          </a:p>
        </p:txBody>
      </p:sp>
      <p:sp>
        <p:nvSpPr>
          <p:cNvPr id="34" name="TextBox 33">
            <a:extLst>
              <a:ext uri="{FF2B5EF4-FFF2-40B4-BE49-F238E27FC236}">
                <a16:creationId xmlns:a16="http://schemas.microsoft.com/office/drawing/2014/main" id="{A5E9DE4E-9FCD-B2E9-9E08-2A31C897FA03}"/>
              </a:ext>
            </a:extLst>
          </p:cNvPr>
          <p:cNvSpPr txBox="1"/>
          <p:nvPr/>
        </p:nvSpPr>
        <p:spPr>
          <a:xfrm>
            <a:off x="8291795" y="2232537"/>
            <a:ext cx="1156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requires </a:t>
            </a:r>
            <a:r>
              <a:rPr lang="en-US" dirty="0"/>
              <a:t>customer</a:t>
            </a:r>
          </a:p>
        </p:txBody>
      </p:sp>
      <p:sp>
        <p:nvSpPr>
          <p:cNvPr id="31" name="Rectangle: Rounded Corners 30">
            <a:extLst>
              <a:ext uri="{FF2B5EF4-FFF2-40B4-BE49-F238E27FC236}">
                <a16:creationId xmlns:a16="http://schemas.microsoft.com/office/drawing/2014/main" id="{9A2E5AB6-91ED-5D4A-94DD-CE1B8EE83CC8}"/>
              </a:ext>
            </a:extLst>
          </p:cNvPr>
          <p:cNvSpPr/>
          <p:nvPr/>
        </p:nvSpPr>
        <p:spPr>
          <a:xfrm>
            <a:off x="5943050" y="5551783"/>
            <a:ext cx="1568110" cy="63746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Maintenance Records</a:t>
            </a:r>
          </a:p>
        </p:txBody>
      </p:sp>
    </p:spTree>
    <p:extLst>
      <p:ext uri="{BB962C8B-B14F-4D97-AF65-F5344CB8AC3E}">
        <p14:creationId xmlns:p14="http://schemas.microsoft.com/office/powerpoint/2010/main" val="220014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D280-4E6A-7CD1-BB2D-9341BDD05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6C3F8-A5B5-D924-6ABD-5EF4ECC500FE}"/>
              </a:ext>
            </a:extLst>
          </p:cNvPr>
          <p:cNvSpPr>
            <a:spLocks noGrp="1"/>
          </p:cNvSpPr>
          <p:nvPr>
            <p:ph type="ctrTitle"/>
          </p:nvPr>
        </p:nvSpPr>
        <p:spPr>
          <a:xfrm>
            <a:off x="2107520" y="437030"/>
            <a:ext cx="8955176" cy="332399"/>
          </a:xfrm>
        </p:spPr>
        <p:txBody>
          <a:bodyPr/>
          <a:lstStyle/>
          <a:p>
            <a:r>
              <a:rPr lang="en-US" dirty="0">
                <a:latin typeface="Franklin Gothic Book"/>
              </a:rPr>
              <a:t>Capture the right fields for each table to create effective models</a:t>
            </a:r>
            <a:endParaRPr lang="en-US" dirty="0"/>
          </a:p>
        </p:txBody>
      </p:sp>
      <p:sp>
        <p:nvSpPr>
          <p:cNvPr id="5" name="Date Placeholder 4">
            <a:extLst>
              <a:ext uri="{FF2B5EF4-FFF2-40B4-BE49-F238E27FC236}">
                <a16:creationId xmlns:a16="http://schemas.microsoft.com/office/drawing/2014/main" id="{92EB6E5A-E61E-A2DD-4282-8F8412B4E76D}"/>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54411EE0-E46E-ED9F-55B6-32916353E7B9}"/>
              </a:ext>
            </a:extLst>
          </p:cNvPr>
          <p:cNvSpPr>
            <a:spLocks noGrp="1"/>
          </p:cNvSpPr>
          <p:nvPr>
            <p:ph type="sldNum" sz="quarter" idx="12"/>
          </p:nvPr>
        </p:nvSpPr>
        <p:spPr/>
        <p:txBody>
          <a:bodyPr/>
          <a:lstStyle/>
          <a:p>
            <a:fld id="{8A7A6979-0714-4377-B894-6BE4C2D6E202}" type="slidenum">
              <a:rPr lang="en-US" smtClean="0"/>
              <a:pPr/>
              <a:t>14</a:t>
            </a:fld>
            <a:endParaRPr lang="en-US"/>
          </a:p>
        </p:txBody>
      </p:sp>
      <p:graphicFrame>
        <p:nvGraphicFramePr>
          <p:cNvPr id="3" name="Table 2">
            <a:extLst>
              <a:ext uri="{FF2B5EF4-FFF2-40B4-BE49-F238E27FC236}">
                <a16:creationId xmlns:a16="http://schemas.microsoft.com/office/drawing/2014/main" id="{725C0FB5-6FDC-F690-4983-417D54FF3C77}"/>
              </a:ext>
            </a:extLst>
          </p:cNvPr>
          <p:cNvGraphicFramePr>
            <a:graphicFrameLocks noGrp="1"/>
          </p:cNvGraphicFramePr>
          <p:nvPr>
            <p:extLst>
              <p:ext uri="{D42A27DB-BD31-4B8C-83A1-F6EECF244321}">
                <p14:modId xmlns:p14="http://schemas.microsoft.com/office/powerpoint/2010/main" val="3618534961"/>
              </p:ext>
            </p:extLst>
          </p:nvPr>
        </p:nvGraphicFramePr>
        <p:xfrm>
          <a:off x="697089" y="1219200"/>
          <a:ext cx="10795578" cy="4422588"/>
        </p:xfrm>
        <a:graphic>
          <a:graphicData uri="http://schemas.openxmlformats.org/drawingml/2006/table">
            <a:tbl>
              <a:tblPr firstRow="1" bandRow="1">
                <a:tableStyleId>{775DCB02-9BB8-47FD-8907-85C794F793BA}</a:tableStyleId>
              </a:tblPr>
              <a:tblGrid>
                <a:gridCol w="2054577">
                  <a:extLst>
                    <a:ext uri="{9D8B030D-6E8A-4147-A177-3AD203B41FA5}">
                      <a16:colId xmlns:a16="http://schemas.microsoft.com/office/drawing/2014/main" val="3803671836"/>
                    </a:ext>
                  </a:extLst>
                </a:gridCol>
                <a:gridCol w="8741001">
                  <a:extLst>
                    <a:ext uri="{9D8B030D-6E8A-4147-A177-3AD203B41FA5}">
                      <a16:colId xmlns:a16="http://schemas.microsoft.com/office/drawing/2014/main" val="2554105473"/>
                    </a:ext>
                  </a:extLst>
                </a:gridCol>
              </a:tblGrid>
              <a:tr h="368549">
                <a:tc>
                  <a:txBody>
                    <a:bodyPr/>
                    <a:lstStyle/>
                    <a:p>
                      <a:r>
                        <a:rPr lang="en-US" dirty="0"/>
                        <a:t>Table</a:t>
                      </a:r>
                    </a:p>
                  </a:txBody>
                  <a:tcPr>
                    <a:lnR w="12700">
                      <a:solidFill>
                        <a:schemeClr val="tx1"/>
                      </a:solidFill>
                    </a:lnR>
                  </a:tcPr>
                </a:tc>
                <a:tc>
                  <a:txBody>
                    <a:bodyPr/>
                    <a:lstStyle/>
                    <a:p>
                      <a:r>
                        <a:rPr lang="en-US" dirty="0"/>
                        <a:t>Fields </a:t>
                      </a:r>
                      <a:r>
                        <a:rPr lang="en-US" sz="1200" dirty="0"/>
                        <a:t>(assumes unique ID is present)</a:t>
                      </a:r>
                    </a:p>
                  </a:txBody>
                  <a:tcPr>
                    <a:lnL w="12700">
                      <a:solidFill>
                        <a:schemeClr val="tx1"/>
                      </a:solidFill>
                    </a:lnL>
                  </a:tcPr>
                </a:tc>
                <a:extLst>
                  <a:ext uri="{0D108BD9-81ED-4DB2-BD59-A6C34878D82A}">
                    <a16:rowId xmlns:a16="http://schemas.microsoft.com/office/drawing/2014/main" val="2294204394"/>
                  </a:ext>
                </a:extLst>
              </a:tr>
              <a:tr h="368549">
                <a:tc>
                  <a:txBody>
                    <a:bodyPr/>
                    <a:lstStyle/>
                    <a:p>
                      <a:pPr algn="l"/>
                      <a:r>
                        <a:rPr lang="en-US" dirty="0"/>
                        <a:t>Customer</a:t>
                      </a:r>
                    </a:p>
                  </a:txBody>
                  <a:tcPr anchor="ctr">
                    <a:lnR w="12700">
                      <a:solidFill>
                        <a:schemeClr val="tx1"/>
                      </a:solidFill>
                    </a:lnR>
                  </a:tcPr>
                </a:tc>
                <a:tc>
                  <a:txBody>
                    <a:bodyPr/>
                    <a:lstStyle/>
                    <a:p>
                      <a:pPr algn="l"/>
                      <a:r>
                        <a:rPr lang="en-US" sz="1400" dirty="0" err="1"/>
                        <a:t>company_name</a:t>
                      </a:r>
                      <a:r>
                        <a:rPr lang="en-US" sz="1400" dirty="0"/>
                        <a:t>, </a:t>
                      </a:r>
                      <a:r>
                        <a:rPr lang="en-US" sz="1400" dirty="0" err="1"/>
                        <a:t>subscription_status</a:t>
                      </a:r>
                      <a:r>
                        <a:rPr lang="en-US" sz="1400" dirty="0"/>
                        <a:t>, </a:t>
                      </a:r>
                      <a:r>
                        <a:rPr lang="en-US" sz="1400" dirty="0" err="1"/>
                        <a:t>subscription_length</a:t>
                      </a:r>
                      <a:r>
                        <a:rPr lang="en-US" sz="1400" dirty="0"/>
                        <a:t>, </a:t>
                      </a:r>
                      <a:r>
                        <a:rPr lang="en-US" sz="1400" dirty="0" err="1"/>
                        <a:t>assigned_trailer</a:t>
                      </a:r>
                      <a:endParaRPr lang="en-US" sz="1400" dirty="0"/>
                    </a:p>
                  </a:txBody>
                  <a:tcPr anchor="ctr">
                    <a:lnL w="12700">
                      <a:solidFill>
                        <a:schemeClr val="tx1"/>
                      </a:solidFill>
                    </a:lnL>
                  </a:tcPr>
                </a:tc>
                <a:extLst>
                  <a:ext uri="{0D108BD9-81ED-4DB2-BD59-A6C34878D82A}">
                    <a16:rowId xmlns:a16="http://schemas.microsoft.com/office/drawing/2014/main" val="4139727322"/>
                  </a:ext>
                </a:extLst>
              </a:tr>
              <a:tr h="368549">
                <a:tc>
                  <a:txBody>
                    <a:bodyPr/>
                    <a:lstStyle/>
                    <a:p>
                      <a:pPr algn="l"/>
                      <a:r>
                        <a:rPr lang="en-US" dirty="0"/>
                        <a:t>Trailer</a:t>
                      </a:r>
                    </a:p>
                  </a:txBody>
                  <a:tcPr anchor="ctr">
                    <a:lnR w="12700">
                      <a:solidFill>
                        <a:schemeClr val="tx1"/>
                      </a:solidFill>
                    </a:lnR>
                  </a:tcPr>
                </a:tc>
                <a:tc>
                  <a:txBody>
                    <a:bodyPr/>
                    <a:lstStyle/>
                    <a:p>
                      <a:pPr algn="l"/>
                      <a:r>
                        <a:rPr lang="en-US" sz="1400" dirty="0" err="1"/>
                        <a:t>vin_number</a:t>
                      </a:r>
                      <a:r>
                        <a:rPr lang="en-US" sz="1400" dirty="0"/>
                        <a:t>, </a:t>
                      </a:r>
                      <a:r>
                        <a:rPr lang="en-US" sz="1400" dirty="0" err="1"/>
                        <a:t>asset_availability</a:t>
                      </a:r>
                      <a:r>
                        <a:rPr lang="en-US" sz="1400" dirty="0"/>
                        <a:t>, subscriber, </a:t>
                      </a:r>
                      <a:r>
                        <a:rPr lang="en-US" sz="1400" dirty="0" err="1"/>
                        <a:t>subcribed_length</a:t>
                      </a:r>
                      <a:r>
                        <a:rPr lang="en-US" sz="1400" dirty="0"/>
                        <a:t>, </a:t>
                      </a:r>
                      <a:r>
                        <a:rPr lang="en-US" sz="1400" dirty="0" err="1"/>
                        <a:t>sensor_related_fields</a:t>
                      </a:r>
                      <a:endParaRPr lang="en-US" sz="1400" dirty="0"/>
                    </a:p>
                  </a:txBody>
                  <a:tcPr anchor="ctr">
                    <a:lnL w="12700">
                      <a:solidFill>
                        <a:schemeClr val="tx1"/>
                      </a:solidFill>
                    </a:lnL>
                  </a:tcPr>
                </a:tc>
                <a:extLst>
                  <a:ext uri="{0D108BD9-81ED-4DB2-BD59-A6C34878D82A}">
                    <a16:rowId xmlns:a16="http://schemas.microsoft.com/office/drawing/2014/main" val="1234214353"/>
                  </a:ext>
                </a:extLst>
              </a:tr>
              <a:tr h="368549">
                <a:tc>
                  <a:txBody>
                    <a:bodyPr/>
                    <a:lstStyle/>
                    <a:p>
                      <a:pPr algn="l"/>
                      <a:r>
                        <a:rPr lang="en-US" sz="1800" kern="1200" dirty="0">
                          <a:solidFill>
                            <a:schemeClr val="dk1"/>
                          </a:solidFill>
                          <a:latin typeface="+mn-lt"/>
                          <a:ea typeface="+mn-ea"/>
                          <a:cs typeface="+mn-cs"/>
                        </a:rPr>
                        <a:t>Subscription</a:t>
                      </a:r>
                    </a:p>
                  </a:txBody>
                  <a:tcPr anchor="ctr">
                    <a:lnR w="12700">
                      <a:solidFill>
                        <a:schemeClr val="tx1"/>
                      </a:solidFill>
                    </a:lnR>
                  </a:tcPr>
                </a:tc>
                <a:tc>
                  <a:txBody>
                    <a:bodyPr/>
                    <a:lstStyle/>
                    <a:p>
                      <a:pPr algn="l"/>
                      <a:r>
                        <a:rPr lang="en-US" sz="1400" dirty="0" err="1"/>
                        <a:t>subscriber_name</a:t>
                      </a:r>
                      <a:r>
                        <a:rPr lang="en-US" sz="1400" dirty="0"/>
                        <a:t>, </a:t>
                      </a:r>
                      <a:r>
                        <a:rPr lang="en-US" sz="1400" dirty="0" err="1"/>
                        <a:t>start_date</a:t>
                      </a:r>
                      <a:r>
                        <a:rPr lang="en-US" sz="1400" dirty="0"/>
                        <a:t>, </a:t>
                      </a:r>
                      <a:r>
                        <a:rPr lang="en-US" sz="1400" dirty="0" err="1"/>
                        <a:t>end_date</a:t>
                      </a:r>
                      <a:r>
                        <a:rPr lang="en-US" sz="1400" dirty="0"/>
                        <a:t>, </a:t>
                      </a:r>
                      <a:r>
                        <a:rPr lang="en-US" sz="1400" dirty="0" err="1"/>
                        <a:t>subscription_type</a:t>
                      </a:r>
                      <a:endParaRPr lang="en-US" sz="1400" dirty="0"/>
                    </a:p>
                  </a:txBody>
                  <a:tcPr anchor="ctr">
                    <a:lnL w="12700">
                      <a:solidFill>
                        <a:schemeClr val="tx1"/>
                      </a:solidFill>
                    </a:lnL>
                  </a:tcPr>
                </a:tc>
                <a:extLst>
                  <a:ext uri="{0D108BD9-81ED-4DB2-BD59-A6C34878D82A}">
                    <a16:rowId xmlns:a16="http://schemas.microsoft.com/office/drawing/2014/main" val="2597565758"/>
                  </a:ext>
                </a:extLst>
              </a:tr>
              <a:tr h="368549">
                <a:tc>
                  <a:txBody>
                    <a:bodyPr/>
                    <a:lstStyle/>
                    <a:p>
                      <a:pPr lvl="0" algn="l">
                        <a:buNone/>
                      </a:pPr>
                      <a:r>
                        <a:rPr lang="en-US" sz="1800" b="1" kern="1200" dirty="0">
                          <a:solidFill>
                            <a:srgbClr val="C00000"/>
                          </a:solidFill>
                          <a:latin typeface="+mn-lt"/>
                          <a:ea typeface="+mn-ea"/>
                          <a:cs typeface="+mn-cs"/>
                        </a:rPr>
                        <a:t>Trips</a:t>
                      </a:r>
                    </a:p>
                  </a:txBody>
                  <a:tcPr anchor="ctr">
                    <a:lnR w="12700">
                      <a:solidFill>
                        <a:schemeClr val="tx1"/>
                      </a:solidFill>
                    </a:lnR>
                  </a:tcPr>
                </a:tc>
                <a:tc>
                  <a:txBody>
                    <a:bodyPr/>
                    <a:lstStyle/>
                    <a:p>
                      <a:pPr lvl="0" algn="l">
                        <a:lnSpc>
                          <a:spcPct val="100000"/>
                        </a:lnSpc>
                        <a:spcBef>
                          <a:spcPts val="0"/>
                        </a:spcBef>
                        <a:spcAft>
                          <a:spcPts val="0"/>
                        </a:spcAft>
                        <a:buNone/>
                      </a:pPr>
                      <a:r>
                        <a:rPr lang="en-US" sz="1400" b="0" i="0" u="none" strike="noStrike" noProof="0" dirty="0" err="1">
                          <a:solidFill>
                            <a:srgbClr val="000000"/>
                          </a:solidFill>
                          <a:latin typeface="Franklin Gothic Book"/>
                        </a:rPr>
                        <a:t>subscription_id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start_time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end_time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departure_network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return_network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toll_pass</a:t>
                      </a:r>
                    </a:p>
                  </a:txBody>
                  <a:tcPr anchor="ctr">
                    <a:lnL w="12700">
                      <a:solidFill>
                        <a:schemeClr val="tx1"/>
                      </a:solidFill>
                    </a:lnL>
                  </a:tcPr>
                </a:tc>
                <a:extLst>
                  <a:ext uri="{0D108BD9-81ED-4DB2-BD59-A6C34878D82A}">
                    <a16:rowId xmlns:a16="http://schemas.microsoft.com/office/drawing/2014/main" val="2451141560"/>
                  </a:ext>
                </a:extLst>
              </a:tr>
              <a:tr h="368549">
                <a:tc>
                  <a:txBody>
                    <a:bodyPr/>
                    <a:lstStyle/>
                    <a:p>
                      <a:pPr lvl="0" algn="l">
                        <a:buNone/>
                      </a:pPr>
                      <a:r>
                        <a:rPr lang="en-US" sz="1800" b="1" kern="1200" dirty="0">
                          <a:solidFill>
                            <a:srgbClr val="C00000"/>
                          </a:solidFill>
                          <a:latin typeface="+mn-lt"/>
                          <a:ea typeface="+mn-ea"/>
                          <a:cs typeface="+mn-cs"/>
                        </a:rPr>
                        <a:t>Drivers</a:t>
                      </a:r>
                    </a:p>
                  </a:txBody>
                  <a:tcPr anchor="ctr">
                    <a:lnR w="12700">
                      <a:solidFill>
                        <a:schemeClr val="tx1"/>
                      </a:solidFill>
                    </a:lnR>
                  </a:tcPr>
                </a:tc>
                <a:tc>
                  <a:txBody>
                    <a:bodyPr/>
                    <a:lstStyle/>
                    <a:p>
                      <a:pPr lvl="0" algn="l">
                        <a:buNone/>
                      </a:pPr>
                      <a:r>
                        <a:rPr lang="en-US" sz="1400" dirty="0" err="1"/>
                        <a:t>driver_name</a:t>
                      </a:r>
                      <a:r>
                        <a:rPr lang="en-US" sz="1400" dirty="0"/>
                        <a:t>, </a:t>
                      </a:r>
                      <a:r>
                        <a:rPr lang="en-US" sz="1400" dirty="0" err="1"/>
                        <a:t>company_name</a:t>
                      </a:r>
                      <a:r>
                        <a:rPr lang="en-US" sz="1400" dirty="0"/>
                        <a:t>, </a:t>
                      </a:r>
                      <a:r>
                        <a:rPr lang="en-US" sz="1400" dirty="0" err="1"/>
                        <a:t>vin_number</a:t>
                      </a:r>
                      <a:r>
                        <a:rPr lang="en-US" sz="1400" dirty="0"/>
                        <a:t>, </a:t>
                      </a:r>
                      <a:r>
                        <a:rPr lang="en-US" sz="1400" dirty="0" err="1"/>
                        <a:t>departure_time</a:t>
                      </a:r>
                      <a:r>
                        <a:rPr lang="en-US" sz="1400" dirty="0"/>
                        <a:t>, </a:t>
                      </a:r>
                      <a:r>
                        <a:rPr lang="en-US" sz="1400" dirty="0" err="1"/>
                        <a:t>arrive_time</a:t>
                      </a:r>
                      <a:endParaRPr lang="en-US" dirty="0" err="1"/>
                    </a:p>
                  </a:txBody>
                  <a:tcPr anchor="ctr">
                    <a:lnL w="12700">
                      <a:solidFill>
                        <a:schemeClr val="tx1"/>
                      </a:solidFill>
                    </a:lnL>
                  </a:tcPr>
                </a:tc>
                <a:extLst>
                  <a:ext uri="{0D108BD9-81ED-4DB2-BD59-A6C34878D82A}">
                    <a16:rowId xmlns:a16="http://schemas.microsoft.com/office/drawing/2014/main" val="3993139055"/>
                  </a:ext>
                </a:extLst>
              </a:tr>
              <a:tr h="368549">
                <a:tc>
                  <a:txBody>
                    <a:bodyPr/>
                    <a:lstStyle/>
                    <a:p>
                      <a:pPr lvl="0" algn="l">
                        <a:buNone/>
                      </a:pPr>
                      <a:r>
                        <a:rPr lang="en-US" sz="1800" b="0" i="0" u="none" strike="noStrike" noProof="0" dirty="0">
                          <a:solidFill>
                            <a:srgbClr val="000000"/>
                          </a:solidFill>
                          <a:latin typeface="Franklin Gothic Book"/>
                        </a:rPr>
                        <a:t>Tolls</a:t>
                      </a:r>
                      <a:endParaRPr lang="en-US" dirty="0"/>
                    </a:p>
                  </a:txBody>
                  <a:tcPr anchor="ctr">
                    <a:lnR w="12700" cap="flat" cmpd="sng" algn="ctr">
                      <a:solidFill>
                        <a:schemeClr val="tx1"/>
                      </a:solidFill>
                      <a:prstDash val="solid"/>
                      <a:round/>
                      <a:headEnd type="none" w="med" len="med"/>
                      <a:tailEnd type="none" w="med" len="med"/>
                    </a:lnR>
                  </a:tcPr>
                </a:tc>
                <a:tc>
                  <a:txBody>
                    <a:bodyPr/>
                    <a:lstStyle/>
                    <a:p>
                      <a:pPr lvl="0" algn="l">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entry_date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exit_date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toll_charge</a:t>
                      </a:r>
                      <a:endParaRPr lang="en-US" dirty="0" err="1"/>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33897764"/>
                  </a:ext>
                </a:extLst>
              </a:tr>
              <a:tr h="368549">
                <a:tc>
                  <a:txBody>
                    <a:bodyPr/>
                    <a:lstStyle/>
                    <a:p>
                      <a:pPr lvl="0" algn="l">
                        <a:buNone/>
                      </a:pPr>
                      <a:r>
                        <a:rPr lang="en-US" sz="1800" b="1" kern="1200" noProof="0" dirty="0">
                          <a:solidFill>
                            <a:srgbClr val="C00000"/>
                          </a:solidFill>
                          <a:latin typeface="+mn-lt"/>
                          <a:ea typeface="+mn-ea"/>
                          <a:cs typeface="+mn-cs"/>
                        </a:rPr>
                        <a:t>Payments</a:t>
                      </a:r>
                      <a:endParaRPr lang="en-US" sz="1800" b="1" kern="1200" dirty="0">
                        <a:solidFill>
                          <a:srgbClr val="C00000"/>
                        </a:solidFill>
                        <a:latin typeface="+mn-lt"/>
                        <a:ea typeface="+mn-ea"/>
                        <a:cs typeface="+mn-cs"/>
                      </a:endParaRPr>
                    </a:p>
                  </a:txBody>
                  <a:tcPr anchor="ctr">
                    <a:lnR w="12700">
                      <a:solidFill>
                        <a:schemeClr val="tx1"/>
                      </a:solidFill>
                    </a:lnR>
                  </a:tcPr>
                </a:tc>
                <a:tc>
                  <a:txBody>
                    <a:bodyPr/>
                    <a:lstStyle/>
                    <a:p>
                      <a:pPr lvl="0" algn="l">
                        <a:buNone/>
                      </a:pPr>
                      <a:r>
                        <a:rPr lang="en-US" sz="1400" b="0" i="0" u="none" strike="noStrike" noProof="0" dirty="0" err="1">
                          <a:solidFill>
                            <a:srgbClr val="000000"/>
                          </a:solidFill>
                          <a:latin typeface="Franklin Gothic Book"/>
                        </a:rPr>
                        <a:t>company_name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trip_id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report_id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invoice_date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payment_status</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total_fee</a:t>
                      </a:r>
                    </a:p>
                  </a:txBody>
                  <a:tcPr anchor="ctr">
                    <a:lnL w="12700">
                      <a:solidFill>
                        <a:schemeClr val="tx1"/>
                      </a:solidFill>
                    </a:lnL>
                  </a:tcPr>
                </a:tc>
                <a:extLst>
                  <a:ext uri="{0D108BD9-81ED-4DB2-BD59-A6C34878D82A}">
                    <a16:rowId xmlns:a16="http://schemas.microsoft.com/office/drawing/2014/main" val="4060943185"/>
                  </a:ext>
                </a:extLst>
              </a:tr>
              <a:tr h="368549">
                <a:tc>
                  <a:txBody>
                    <a:bodyPr/>
                    <a:lstStyle/>
                    <a:p>
                      <a:pPr lvl="0" algn="l">
                        <a:buNone/>
                      </a:pPr>
                      <a:r>
                        <a:rPr lang="en-US" sz="1800" b="0" i="0" u="none" strike="noStrike" noProof="0" dirty="0">
                          <a:solidFill>
                            <a:srgbClr val="000000"/>
                          </a:solidFill>
                          <a:latin typeface="Franklin Gothic Book"/>
                        </a:rPr>
                        <a:t>Inspection Reports</a:t>
                      </a:r>
                      <a:endParaRPr lang="en-US" dirty="0"/>
                    </a:p>
                  </a:txBody>
                  <a:tcPr anchor="ctr">
                    <a:lnR w="12700" cap="flat" cmpd="sng" algn="ctr">
                      <a:solidFill>
                        <a:schemeClr val="tx1"/>
                      </a:solidFill>
                      <a:prstDash val="solid"/>
                      <a:round/>
                      <a:headEnd type="none" w="med" len="med"/>
                      <a:tailEnd type="none" w="med" len="med"/>
                    </a:lnR>
                  </a:tcPr>
                </a:tc>
                <a:tc>
                  <a:txBody>
                    <a:bodyPr/>
                    <a:lstStyle/>
                    <a:p>
                      <a:pPr lvl="0" algn="l">
                        <a:lnSpc>
                          <a:spcPct val="100000"/>
                        </a:lnSpc>
                        <a:spcBef>
                          <a:spcPts val="0"/>
                        </a:spcBef>
                        <a:spcAft>
                          <a:spcPts val="0"/>
                        </a:spcAft>
                        <a:buNone/>
                      </a:pPr>
                      <a:r>
                        <a:rPr lang="en-US" sz="1400" b="0" i="0" u="none" strike="noStrike" noProof="0" err="1">
                          <a:solidFill>
                            <a:srgbClr val="000000"/>
                          </a:solidFill>
                          <a:latin typeface="Franklin Gothic Book"/>
                        </a:rPr>
                        <a:t>report_id</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company_name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inspection_type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damage_or_not</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created_time</a:t>
                      </a:r>
                      <a:endParaRPr lang="en-US" sz="1400" b="0" i="0" u="none" strike="noStrike" noProof="0" dirty="0" err="1">
                        <a:solidFill>
                          <a:srgbClr val="000000"/>
                        </a:solidFill>
                        <a:latin typeface="Franklin Gothic Book"/>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4173308"/>
                  </a:ext>
                </a:extLst>
              </a:tr>
              <a:tr h="368549">
                <a:tc>
                  <a:txBody>
                    <a:bodyPr/>
                    <a:lstStyle/>
                    <a:p>
                      <a:pPr lvl="0" algn="l">
                        <a:buNone/>
                      </a:pPr>
                      <a:r>
                        <a:rPr lang="en-US" sz="1800" b="1" kern="1200" noProof="0" dirty="0">
                          <a:solidFill>
                            <a:srgbClr val="C00000"/>
                          </a:solidFill>
                          <a:latin typeface="+mn-lt"/>
                          <a:ea typeface="+mn-ea"/>
                          <a:cs typeface="+mn-cs"/>
                        </a:rPr>
                        <a:t>Damages</a:t>
                      </a:r>
                      <a:endParaRPr lang="en-US" sz="1800" b="1" kern="1200" dirty="0">
                        <a:solidFill>
                          <a:srgbClr val="C00000"/>
                        </a:solidFill>
                        <a:latin typeface="+mn-lt"/>
                        <a:ea typeface="+mn-ea"/>
                        <a:cs typeface="+mn-cs"/>
                      </a:endParaRPr>
                    </a:p>
                  </a:txBody>
                  <a:tcPr anchor="ctr">
                    <a:lnR w="12700" cap="flat" cmpd="sng" algn="ctr">
                      <a:solidFill>
                        <a:schemeClr val="tx1"/>
                      </a:solidFill>
                      <a:prstDash val="solid"/>
                      <a:round/>
                      <a:headEnd type="none" w="med" len="med"/>
                      <a:tailEnd type="none" w="med" len="med"/>
                    </a:lnR>
                  </a:tcPr>
                </a:tc>
                <a:tc>
                  <a:txBody>
                    <a:bodyPr/>
                    <a:lstStyle/>
                    <a:p>
                      <a:pPr lvl="0" algn="l">
                        <a:lnSpc>
                          <a:spcPct val="100000"/>
                        </a:lnSpc>
                        <a:spcBef>
                          <a:spcPts val="0"/>
                        </a:spcBef>
                        <a:spcAft>
                          <a:spcPts val="0"/>
                        </a:spcAft>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damage_part</a:t>
                      </a:r>
                      <a:r>
                        <a:rPr lang="en-US" sz="1400" b="0" i="0" u="none" strike="noStrike" noProof="0" dirty="0">
                          <a:solidFill>
                            <a:srgbClr val="000000"/>
                          </a:solidFill>
                          <a:latin typeface="Franklin Gothic Book"/>
                        </a:rPr>
                        <a:t>, severity, </a:t>
                      </a:r>
                      <a:r>
                        <a:rPr lang="en-US" sz="1400" b="0" i="0" u="none" strike="noStrike" noProof="0" dirty="0" err="1">
                          <a:solidFill>
                            <a:srgbClr val="000000"/>
                          </a:solidFill>
                          <a:latin typeface="Franklin Gothic Book"/>
                        </a:rPr>
                        <a:t>report_date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charge_back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responsible_customer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estimate_cost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0937042"/>
                  </a:ext>
                </a:extLst>
              </a:tr>
              <a:tr h="368549">
                <a:tc>
                  <a:txBody>
                    <a:bodyPr/>
                    <a:lstStyle/>
                    <a:p>
                      <a:pPr lvl="0" algn="l">
                        <a:buNone/>
                      </a:pPr>
                      <a:r>
                        <a:rPr lang="en-US" dirty="0"/>
                        <a:t>Telematics</a:t>
                      </a:r>
                      <a:endParaRPr lang="en-US"/>
                    </a:p>
                  </a:txBody>
                  <a:tcPr anchor="ctr">
                    <a:lnR w="12700" cap="flat" cmpd="sng" algn="ctr">
                      <a:solidFill>
                        <a:schemeClr val="tx1"/>
                      </a:solidFill>
                      <a:prstDash val="solid"/>
                      <a:round/>
                      <a:headEnd type="none" w="med" len="med"/>
                      <a:tailEnd type="none" w="med" len="med"/>
                    </a:lnR>
                  </a:tcPr>
                </a:tc>
                <a:tc>
                  <a:txBody>
                    <a:bodyPr/>
                    <a:lstStyle/>
                    <a:p>
                      <a:pPr lvl="0" algn="l">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position, </a:t>
                      </a:r>
                      <a:r>
                        <a:rPr lang="en-US" sz="1400" b="0" i="0" u="none" strike="noStrike" noProof="0" dirty="0" err="1">
                          <a:solidFill>
                            <a:srgbClr val="000000"/>
                          </a:solidFill>
                          <a:latin typeface="Franklin Gothic Book"/>
                        </a:rPr>
                        <a:t>asset_motion_status</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report_time</a:t>
                      </a:r>
                      <a:endParaRPr lang="en-US" sz="1400" b="0" i="0" u="none" strike="noStrike" noProof="0" dirty="0">
                        <a:solidFill>
                          <a:srgbClr val="000000"/>
                        </a:solidFill>
                        <a:latin typeface="Franklin Gothic Book"/>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47280562"/>
                  </a:ext>
                </a:extLst>
              </a:tr>
              <a:tr h="368549">
                <a:tc>
                  <a:txBody>
                    <a:bodyPr/>
                    <a:lstStyle/>
                    <a:p>
                      <a:pPr lvl="0" algn="l">
                        <a:buNone/>
                      </a:pPr>
                      <a:r>
                        <a:rPr lang="en-US" sz="1800" b="1" kern="1200" noProof="0" dirty="0">
                          <a:solidFill>
                            <a:srgbClr val="C00000"/>
                          </a:solidFill>
                          <a:latin typeface="+mn-lt"/>
                          <a:ea typeface="+mn-ea"/>
                          <a:cs typeface="+mn-cs"/>
                        </a:rPr>
                        <a:t>Maintenance</a:t>
                      </a:r>
                      <a:endParaRPr lang="en-US" sz="1800" b="1" kern="1200" dirty="0">
                        <a:solidFill>
                          <a:srgbClr val="C00000"/>
                        </a:solidFill>
                        <a:latin typeface="+mn-lt"/>
                        <a:ea typeface="+mn-ea"/>
                        <a:cs typeface="+mn-cs"/>
                      </a:endParaRPr>
                    </a:p>
                  </a:txBody>
                  <a:tcPr anchor="ctr">
                    <a:lnR w="12700">
                      <a:solidFill>
                        <a:schemeClr val="tx1"/>
                      </a:solidFill>
                    </a:lnR>
                  </a:tcPr>
                </a:tc>
                <a:tc>
                  <a:txBody>
                    <a:bodyPr/>
                    <a:lstStyle/>
                    <a:p>
                      <a:pPr lvl="0" algn="l">
                        <a:buNone/>
                      </a:pPr>
                      <a:r>
                        <a:rPr lang="en-US" sz="1400" b="0" i="0" u="none" strike="noStrike" noProof="0" err="1">
                          <a:solidFill>
                            <a:srgbClr val="000000"/>
                          </a:solidFill>
                          <a:latin typeface="Franklin Gothic Book"/>
                        </a:rPr>
                        <a:t>Maintenance_id</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report_match</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maintenance_status</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maintenance_cost</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start_date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finished_date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charge_back</a:t>
                      </a:r>
                    </a:p>
                  </a:txBody>
                  <a:tcPr anchor="ctr">
                    <a:lnL w="12700">
                      <a:solidFill>
                        <a:schemeClr val="tx1"/>
                      </a:solidFill>
                    </a:lnL>
                  </a:tcPr>
                </a:tc>
                <a:extLst>
                  <a:ext uri="{0D108BD9-81ED-4DB2-BD59-A6C34878D82A}">
                    <a16:rowId xmlns:a16="http://schemas.microsoft.com/office/drawing/2014/main" val="576354722"/>
                  </a:ext>
                </a:extLst>
              </a:tr>
            </a:tbl>
          </a:graphicData>
        </a:graphic>
      </p:graphicFrame>
    </p:spTree>
    <p:extLst>
      <p:ext uri="{BB962C8B-B14F-4D97-AF65-F5344CB8AC3E}">
        <p14:creationId xmlns:p14="http://schemas.microsoft.com/office/powerpoint/2010/main" val="359201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CDD1-E879-C9DB-DBD6-BFD6F007E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26E62-8FEA-3CB6-BD45-9A34A09C4DF9}"/>
              </a:ext>
            </a:extLst>
          </p:cNvPr>
          <p:cNvSpPr>
            <a:spLocks noGrp="1"/>
          </p:cNvSpPr>
          <p:nvPr>
            <p:ph type="ctrTitle"/>
          </p:nvPr>
        </p:nvSpPr>
        <p:spPr>
          <a:xfrm>
            <a:off x="2107520" y="437030"/>
            <a:ext cx="7988980" cy="332399"/>
          </a:xfrm>
        </p:spPr>
        <p:txBody>
          <a:bodyPr/>
          <a:lstStyle/>
          <a:p>
            <a:r>
              <a:rPr lang="en-US" dirty="0">
                <a:latin typeface="Franklin Gothic Book"/>
              </a:rPr>
              <a:t>Roadmap from data collection to data-driven</a:t>
            </a:r>
            <a:endParaRPr lang="en-US" dirty="0"/>
          </a:p>
        </p:txBody>
      </p:sp>
      <p:sp>
        <p:nvSpPr>
          <p:cNvPr id="5" name="Date Placeholder 4">
            <a:extLst>
              <a:ext uri="{FF2B5EF4-FFF2-40B4-BE49-F238E27FC236}">
                <a16:creationId xmlns:a16="http://schemas.microsoft.com/office/drawing/2014/main" id="{96123AF5-731B-DEF3-097E-C2DF6C866708}"/>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E36875BE-A391-9CA2-5B08-6A3763E62C01}"/>
              </a:ext>
            </a:extLst>
          </p:cNvPr>
          <p:cNvSpPr>
            <a:spLocks noGrp="1"/>
          </p:cNvSpPr>
          <p:nvPr>
            <p:ph type="sldNum" sz="quarter" idx="12"/>
          </p:nvPr>
        </p:nvSpPr>
        <p:spPr/>
        <p:txBody>
          <a:bodyPr/>
          <a:lstStyle/>
          <a:p>
            <a:fld id="{8A7A6979-0714-4377-B894-6BE4C2D6E202}" type="slidenum">
              <a:rPr lang="en-US" smtClean="0"/>
              <a:pPr/>
              <a:t>15</a:t>
            </a:fld>
            <a:endParaRPr lang="en-US"/>
          </a:p>
        </p:txBody>
      </p:sp>
      <p:sp>
        <p:nvSpPr>
          <p:cNvPr id="7" name="TextBox 6">
            <a:extLst>
              <a:ext uri="{FF2B5EF4-FFF2-40B4-BE49-F238E27FC236}">
                <a16:creationId xmlns:a16="http://schemas.microsoft.com/office/drawing/2014/main" id="{ECD1308A-EA04-654B-6C8F-56E8902C83F0}"/>
              </a:ext>
            </a:extLst>
          </p:cNvPr>
          <p:cNvSpPr txBox="1"/>
          <p:nvPr/>
        </p:nvSpPr>
        <p:spPr>
          <a:xfrm>
            <a:off x="244820" y="1409300"/>
            <a:ext cx="4113257" cy="1307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P</a:t>
            </a:r>
            <a:r>
              <a:rPr lang="en-US" sz="1600" b="1" dirty="0"/>
              <a:t>reparation &amp; Pipelines</a:t>
            </a:r>
            <a:endParaRPr lang="en-US" sz="1600" dirty="0"/>
          </a:p>
          <a:p>
            <a:pPr marL="228600" indent="-228600">
              <a:lnSpc>
                <a:spcPts val="1800"/>
              </a:lnSpc>
              <a:buFont typeface="Arial,Sans-Serif"/>
              <a:buChar char="•"/>
            </a:pPr>
            <a:r>
              <a:rPr lang="en-US" sz="1400" dirty="0">
                <a:cs typeface="Arial"/>
              </a:rPr>
              <a:t>Set up robust ETL pipelines using tools like Airflow, </a:t>
            </a:r>
            <a:r>
              <a:rPr lang="en-US" sz="1400" err="1">
                <a:cs typeface="Arial"/>
              </a:rPr>
              <a:t>Fivetran</a:t>
            </a:r>
            <a:r>
              <a:rPr lang="en-US" sz="1400" dirty="0">
                <a:cs typeface="Arial"/>
              </a:rPr>
              <a:t>, or </a:t>
            </a:r>
            <a:r>
              <a:rPr lang="en-US" sz="1400" err="1">
                <a:cs typeface="Arial"/>
              </a:rPr>
              <a:t>dbt</a:t>
            </a:r>
            <a:endParaRPr lang="en-US" sz="1400">
              <a:cs typeface="Arial"/>
            </a:endParaRPr>
          </a:p>
          <a:p>
            <a:pPr marL="228600" indent="-228600">
              <a:lnSpc>
                <a:spcPts val="1800"/>
              </a:lnSpc>
              <a:buFont typeface="Arial,Sans-Serif"/>
              <a:buChar char="•"/>
            </a:pPr>
            <a:r>
              <a:rPr lang="en-US" sz="1400" dirty="0">
                <a:cs typeface="Arial"/>
              </a:rPr>
              <a:t>Automate data ingestion and transformation</a:t>
            </a:r>
            <a:endParaRPr lang="en-US" sz="1400">
              <a:cs typeface="Arial"/>
            </a:endParaRPr>
          </a:p>
          <a:p>
            <a:pPr marL="228600" indent="-228600">
              <a:lnSpc>
                <a:spcPts val="1800"/>
              </a:lnSpc>
              <a:buFont typeface="Arial,Sans-Serif"/>
              <a:buChar char="•"/>
            </a:pPr>
            <a:r>
              <a:rPr lang="en-US" sz="1400" dirty="0">
                <a:cs typeface="Arial"/>
              </a:rPr>
              <a:t>Track data lineage and version history</a:t>
            </a:r>
          </a:p>
        </p:txBody>
      </p:sp>
      <p:grpSp>
        <p:nvGrpSpPr>
          <p:cNvPr id="13" name="Group 12">
            <a:extLst>
              <a:ext uri="{FF2B5EF4-FFF2-40B4-BE49-F238E27FC236}">
                <a16:creationId xmlns:a16="http://schemas.microsoft.com/office/drawing/2014/main" id="{11576F82-CCC2-9385-4535-5C0C310030F2}"/>
              </a:ext>
            </a:extLst>
          </p:cNvPr>
          <p:cNvGrpSpPr/>
          <p:nvPr/>
        </p:nvGrpSpPr>
        <p:grpSpPr>
          <a:xfrm>
            <a:off x="1039911" y="2803478"/>
            <a:ext cx="4553482" cy="768352"/>
            <a:chOff x="1344241" y="2728219"/>
            <a:chExt cx="4553482" cy="768352"/>
          </a:xfrm>
        </p:grpSpPr>
        <p:sp>
          <p:nvSpPr>
            <p:cNvPr id="9" name="TextBox 8">
              <a:extLst>
                <a:ext uri="{FF2B5EF4-FFF2-40B4-BE49-F238E27FC236}">
                  <a16:creationId xmlns:a16="http://schemas.microsoft.com/office/drawing/2014/main" id="{B04F481F-19E6-2E79-48F4-3A55C0CE0388}"/>
                </a:ext>
              </a:extLst>
            </p:cNvPr>
            <p:cNvSpPr txBox="1"/>
            <p:nvPr/>
          </p:nvSpPr>
          <p:spPr>
            <a:xfrm>
              <a:off x="1782391" y="2728219"/>
              <a:ext cx="4115332" cy="7683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R</a:t>
              </a:r>
              <a:r>
                <a:rPr lang="en-US" sz="1600" b="1" dirty="0">
                  <a:cs typeface="Arial"/>
                </a:rPr>
                <a:t>elevance &amp; Representativeness</a:t>
              </a:r>
              <a:r>
                <a:rPr lang="en-US" sz="1600" dirty="0">
                  <a:cs typeface="Arial"/>
                </a:rPr>
                <a:t>​</a:t>
              </a:r>
              <a:endParaRPr lang="en-US"/>
            </a:p>
            <a:p>
              <a:pPr marL="228600" indent="-228600">
                <a:lnSpc>
                  <a:spcPts val="1800"/>
                </a:lnSpc>
                <a:buFont typeface="Arial,Sans-Serif"/>
                <a:buChar char="•"/>
              </a:pPr>
              <a:r>
                <a:rPr lang="en-US" sz="1400" dirty="0">
                  <a:cs typeface="Arial"/>
                </a:rPr>
                <a:t>Collect the right data aligned with business and modeling goals​</a:t>
              </a:r>
            </a:p>
          </p:txBody>
        </p:sp>
        <p:pic>
          <p:nvPicPr>
            <p:cNvPr id="21" name="Picture 20">
              <a:extLst>
                <a:ext uri="{FF2B5EF4-FFF2-40B4-BE49-F238E27FC236}">
                  <a16:creationId xmlns:a16="http://schemas.microsoft.com/office/drawing/2014/main" id="{C8306A5B-27B6-D8B2-490C-A4F9C1D821C9}"/>
                </a:ext>
              </a:extLst>
            </p:cNvPr>
            <p:cNvPicPr>
              <a:picLocks noChangeAspect="1"/>
            </p:cNvPicPr>
            <p:nvPr/>
          </p:nvPicPr>
          <p:blipFill>
            <a:blip r:embed="rId2"/>
            <a:stretch>
              <a:fillRect/>
            </a:stretch>
          </p:blipFill>
          <p:spPr>
            <a:xfrm flipV="1">
              <a:off x="1344241" y="2762085"/>
              <a:ext cx="457200" cy="457199"/>
            </a:xfrm>
            <a:prstGeom prst="rect">
              <a:avLst/>
            </a:prstGeom>
          </p:spPr>
        </p:pic>
      </p:grpSp>
      <p:grpSp>
        <p:nvGrpSpPr>
          <p:cNvPr id="12" name="Group 11">
            <a:extLst>
              <a:ext uri="{FF2B5EF4-FFF2-40B4-BE49-F238E27FC236}">
                <a16:creationId xmlns:a16="http://schemas.microsoft.com/office/drawing/2014/main" id="{23E1733B-5887-E287-9219-50E0D705AB95}"/>
              </a:ext>
            </a:extLst>
          </p:cNvPr>
          <p:cNvGrpSpPr/>
          <p:nvPr/>
        </p:nvGrpSpPr>
        <p:grpSpPr>
          <a:xfrm>
            <a:off x="2273152" y="3664256"/>
            <a:ext cx="4553482" cy="768352"/>
            <a:chOff x="2881811" y="3742337"/>
            <a:chExt cx="4553482" cy="768352"/>
          </a:xfrm>
        </p:grpSpPr>
        <p:sp>
          <p:nvSpPr>
            <p:cNvPr id="10" name="TextBox 9">
              <a:extLst>
                <a:ext uri="{FF2B5EF4-FFF2-40B4-BE49-F238E27FC236}">
                  <a16:creationId xmlns:a16="http://schemas.microsoft.com/office/drawing/2014/main" id="{8762336F-3D1E-90D2-B0C9-8A29FC3680AC}"/>
                </a:ext>
              </a:extLst>
            </p:cNvPr>
            <p:cNvSpPr txBox="1"/>
            <p:nvPr/>
          </p:nvSpPr>
          <p:spPr>
            <a:xfrm>
              <a:off x="3319961" y="3742337"/>
              <a:ext cx="4115332" cy="7683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I</a:t>
              </a:r>
              <a:r>
                <a:rPr lang="en-US" sz="1600" b="1" dirty="0">
                  <a:cs typeface="Arial"/>
                </a:rPr>
                <a:t>ntegrity &amp; Quality</a:t>
              </a:r>
              <a:r>
                <a:rPr lang="en-US" sz="1600" dirty="0">
                  <a:cs typeface="Arial"/>
                </a:rPr>
                <a:t>​</a:t>
              </a:r>
              <a:endParaRPr lang="en-US"/>
            </a:p>
            <a:p>
              <a:pPr marL="228600" indent="-228600">
                <a:lnSpc>
                  <a:spcPts val="1800"/>
                </a:lnSpc>
                <a:buFont typeface="Arial,Sans-Serif"/>
                <a:buChar char="•"/>
              </a:pPr>
              <a:r>
                <a:rPr lang="en-US" sz="1400" dirty="0">
                  <a:cs typeface="Arial"/>
                </a:rPr>
                <a:t>Validate accuracy, consistency, and completeness​</a:t>
              </a:r>
            </a:p>
          </p:txBody>
        </p:sp>
        <p:pic>
          <p:nvPicPr>
            <p:cNvPr id="22" name="Picture 21">
              <a:extLst>
                <a:ext uri="{FF2B5EF4-FFF2-40B4-BE49-F238E27FC236}">
                  <a16:creationId xmlns:a16="http://schemas.microsoft.com/office/drawing/2014/main" id="{A3F52759-8376-C711-CF16-A1B364F3381A}"/>
                </a:ext>
              </a:extLst>
            </p:cNvPr>
            <p:cNvPicPr>
              <a:picLocks noChangeAspect="1"/>
            </p:cNvPicPr>
            <p:nvPr/>
          </p:nvPicPr>
          <p:blipFill>
            <a:blip r:embed="rId2"/>
            <a:stretch>
              <a:fillRect/>
            </a:stretch>
          </p:blipFill>
          <p:spPr>
            <a:xfrm flipV="1">
              <a:off x="2881811" y="3750803"/>
              <a:ext cx="457200" cy="457199"/>
            </a:xfrm>
            <a:prstGeom prst="rect">
              <a:avLst/>
            </a:prstGeom>
          </p:spPr>
        </p:pic>
      </p:grpSp>
      <p:grpSp>
        <p:nvGrpSpPr>
          <p:cNvPr id="4" name="Group 3">
            <a:extLst>
              <a:ext uri="{FF2B5EF4-FFF2-40B4-BE49-F238E27FC236}">
                <a16:creationId xmlns:a16="http://schemas.microsoft.com/office/drawing/2014/main" id="{867B3B57-880C-AB32-AB7A-B15A2A43EBCA}"/>
              </a:ext>
            </a:extLst>
          </p:cNvPr>
          <p:cNvGrpSpPr/>
          <p:nvPr/>
        </p:nvGrpSpPr>
        <p:grpSpPr>
          <a:xfrm>
            <a:off x="3506393" y="4525034"/>
            <a:ext cx="4553482" cy="1230017"/>
            <a:chOff x="3506393" y="4525034"/>
            <a:chExt cx="4553482" cy="1230017"/>
          </a:xfrm>
        </p:grpSpPr>
        <p:sp>
          <p:nvSpPr>
            <p:cNvPr id="11" name="TextBox 10">
              <a:extLst>
                <a:ext uri="{FF2B5EF4-FFF2-40B4-BE49-F238E27FC236}">
                  <a16:creationId xmlns:a16="http://schemas.microsoft.com/office/drawing/2014/main" id="{C333D830-EF48-B4AB-C735-6FCA2868A6AD}"/>
                </a:ext>
              </a:extLst>
            </p:cNvPr>
            <p:cNvSpPr txBox="1"/>
            <p:nvPr/>
          </p:nvSpPr>
          <p:spPr>
            <a:xfrm>
              <a:off x="3944543" y="4525034"/>
              <a:ext cx="4115332" cy="1230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S</a:t>
              </a:r>
              <a:r>
                <a:rPr lang="en-US" sz="1600" b="1" dirty="0">
                  <a:cs typeface="Arial"/>
                </a:rPr>
                <a:t>tructure &amp; Storage</a:t>
              </a:r>
              <a:r>
                <a:rPr lang="en-US" dirty="0">
                  <a:cs typeface="Arial"/>
                </a:rPr>
                <a:t>​</a:t>
              </a:r>
              <a:endParaRPr lang="en-US"/>
            </a:p>
            <a:p>
              <a:pPr marL="228600" indent="-228600">
                <a:lnSpc>
                  <a:spcPts val="1800"/>
                </a:lnSpc>
                <a:buFont typeface="Arial,Sans-Serif"/>
                <a:buChar char="•"/>
              </a:pPr>
              <a:r>
                <a:rPr lang="en-US" sz="1400" dirty="0">
                  <a:cs typeface="Arial"/>
                </a:rPr>
                <a:t>Use standardized schemas and naming conventions​</a:t>
              </a:r>
            </a:p>
            <a:p>
              <a:pPr marL="228600" indent="-228600">
                <a:lnSpc>
                  <a:spcPts val="1800"/>
                </a:lnSpc>
                <a:buFont typeface="Arial,Sans-Serif"/>
                <a:buChar char="•"/>
              </a:pPr>
              <a:r>
                <a:rPr lang="en-US" sz="1400" dirty="0">
                  <a:cs typeface="Arial"/>
                </a:rPr>
                <a:t>Store data in scalable, cloud-friendly systems </a:t>
              </a:r>
              <a:br>
                <a:rPr lang="en-US" sz="1400" dirty="0">
                  <a:cs typeface="Arial"/>
                </a:rPr>
              </a:br>
              <a:r>
                <a:rPr lang="en-US" sz="1400" dirty="0">
                  <a:cs typeface="Arial"/>
                </a:rPr>
                <a:t>like </a:t>
              </a:r>
              <a:r>
                <a:rPr lang="en-US" sz="1400" dirty="0" err="1">
                  <a:cs typeface="Arial"/>
                </a:rPr>
                <a:t>BigQuery</a:t>
              </a:r>
              <a:r>
                <a:rPr lang="en-US" sz="1400" dirty="0">
                  <a:cs typeface="Arial"/>
                </a:rPr>
                <a:t> or Snowflake​</a:t>
              </a:r>
            </a:p>
          </p:txBody>
        </p:sp>
        <p:pic>
          <p:nvPicPr>
            <p:cNvPr id="23" name="Picture 22">
              <a:extLst>
                <a:ext uri="{FF2B5EF4-FFF2-40B4-BE49-F238E27FC236}">
                  <a16:creationId xmlns:a16="http://schemas.microsoft.com/office/drawing/2014/main" id="{91D7E677-8DD9-D8E3-799D-398033E5475C}"/>
                </a:ext>
              </a:extLst>
            </p:cNvPr>
            <p:cNvPicPr>
              <a:picLocks noChangeAspect="1"/>
            </p:cNvPicPr>
            <p:nvPr/>
          </p:nvPicPr>
          <p:blipFill>
            <a:blip r:embed="rId2"/>
            <a:stretch>
              <a:fillRect/>
            </a:stretch>
          </p:blipFill>
          <p:spPr>
            <a:xfrm flipV="1">
              <a:off x="3506393" y="4606878"/>
              <a:ext cx="457200" cy="457199"/>
            </a:xfrm>
            <a:prstGeom prst="rect">
              <a:avLst/>
            </a:prstGeom>
          </p:spPr>
        </p:pic>
      </p:grpSp>
      <p:sp>
        <p:nvSpPr>
          <p:cNvPr id="27" name="Arrow: Right 26">
            <a:extLst>
              <a:ext uri="{FF2B5EF4-FFF2-40B4-BE49-F238E27FC236}">
                <a16:creationId xmlns:a16="http://schemas.microsoft.com/office/drawing/2014/main" id="{D6BB9188-66FB-E531-49D0-F138CEE99BFA}"/>
              </a:ext>
            </a:extLst>
          </p:cNvPr>
          <p:cNvSpPr/>
          <p:nvPr/>
        </p:nvSpPr>
        <p:spPr>
          <a:xfrm>
            <a:off x="242711" y="1270000"/>
            <a:ext cx="7405510"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F069470-0CE6-01B3-E0F5-05D122236183}"/>
              </a:ext>
            </a:extLst>
          </p:cNvPr>
          <p:cNvSpPr txBox="1"/>
          <p:nvPr/>
        </p:nvSpPr>
        <p:spPr>
          <a:xfrm>
            <a:off x="1244601" y="953910"/>
            <a:ext cx="4380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1 - Foundational Data</a:t>
            </a:r>
          </a:p>
        </p:txBody>
      </p:sp>
      <p:sp>
        <p:nvSpPr>
          <p:cNvPr id="29" name="Arrow: Right 28">
            <a:extLst>
              <a:ext uri="{FF2B5EF4-FFF2-40B4-BE49-F238E27FC236}">
                <a16:creationId xmlns:a16="http://schemas.microsoft.com/office/drawing/2014/main" id="{32692454-6ACA-67E7-0949-015B9A41EF62}"/>
              </a:ext>
            </a:extLst>
          </p:cNvPr>
          <p:cNvSpPr/>
          <p:nvPr/>
        </p:nvSpPr>
        <p:spPr>
          <a:xfrm>
            <a:off x="8195733" y="1270000"/>
            <a:ext cx="3657599"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55E3746-3A2A-39BA-FE57-1B03401682AB}"/>
              </a:ext>
            </a:extLst>
          </p:cNvPr>
          <p:cNvSpPr txBox="1"/>
          <p:nvPr/>
        </p:nvSpPr>
        <p:spPr>
          <a:xfrm>
            <a:off x="7837312" y="953910"/>
            <a:ext cx="4380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2 – Understanding the Data</a:t>
            </a:r>
          </a:p>
        </p:txBody>
      </p:sp>
      <p:sp>
        <p:nvSpPr>
          <p:cNvPr id="3" name="TextBox 2">
            <a:extLst>
              <a:ext uri="{FF2B5EF4-FFF2-40B4-BE49-F238E27FC236}">
                <a16:creationId xmlns:a16="http://schemas.microsoft.com/office/drawing/2014/main" id="{03D38C26-BE28-AFDE-630E-0BC99A6CAF9A}"/>
              </a:ext>
            </a:extLst>
          </p:cNvPr>
          <p:cNvSpPr txBox="1"/>
          <p:nvPr/>
        </p:nvSpPr>
        <p:spPr>
          <a:xfrm>
            <a:off x="8191500" y="1418825"/>
            <a:ext cx="3752850" cy="19533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Exploratory Analysis</a:t>
            </a:r>
            <a:endParaRPr lang="en-US" dirty="0"/>
          </a:p>
          <a:p>
            <a:pPr marL="228600" lvl="2" indent="-228600">
              <a:lnSpc>
                <a:spcPts val="1800"/>
              </a:lnSpc>
              <a:buFont typeface="Arial,Sans-Serif"/>
              <a:buChar char="•"/>
            </a:pPr>
            <a:r>
              <a:rPr lang="en-US" sz="1400" dirty="0">
                <a:cs typeface="Arial"/>
              </a:rPr>
              <a:t>Conduct descriptive statistics &amp; data visualization</a:t>
            </a:r>
          </a:p>
          <a:p>
            <a:pPr marL="228600" lvl="2" indent="-228600">
              <a:lnSpc>
                <a:spcPts val="1800"/>
              </a:lnSpc>
              <a:buFont typeface="Arial,Sans-Serif"/>
              <a:buChar char="•"/>
            </a:pPr>
            <a:r>
              <a:rPr lang="en-US" sz="1400" dirty="0">
                <a:cs typeface="Arial"/>
              </a:rPr>
              <a:t>Identify trends, anomalies, outliers and their reasons</a:t>
            </a:r>
          </a:p>
          <a:p>
            <a:r>
              <a:rPr lang="en-US" sz="1600" b="1" dirty="0"/>
              <a:t>Feature Engineering</a:t>
            </a:r>
          </a:p>
          <a:p>
            <a:pPr marL="228600" lvl="2" indent="-228600">
              <a:lnSpc>
                <a:spcPts val="1800"/>
              </a:lnSpc>
              <a:buFont typeface="Arial,Sans-Serif"/>
              <a:buChar char="•"/>
            </a:pPr>
            <a:r>
              <a:rPr lang="en-US" sz="1400" dirty="0">
                <a:cs typeface="Arial"/>
              </a:rPr>
              <a:t>Use Domain-specific knowledge to transform raw data into meaningful features</a:t>
            </a:r>
          </a:p>
        </p:txBody>
      </p:sp>
    </p:spTree>
    <p:extLst>
      <p:ext uri="{BB962C8B-B14F-4D97-AF65-F5344CB8AC3E}">
        <p14:creationId xmlns:p14="http://schemas.microsoft.com/office/powerpoint/2010/main" val="2425371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D081-9686-BAA1-14BF-706D540D5DB6}"/>
              </a:ext>
            </a:extLst>
          </p:cNvPr>
          <p:cNvSpPr>
            <a:spLocks noGrp="1"/>
          </p:cNvSpPr>
          <p:nvPr>
            <p:ph type="ctrTitle"/>
          </p:nvPr>
        </p:nvSpPr>
        <p:spPr>
          <a:xfrm>
            <a:off x="2107520" y="437030"/>
            <a:ext cx="9341530" cy="332399"/>
          </a:xfrm>
        </p:spPr>
        <p:txBody>
          <a:bodyPr/>
          <a:lstStyle/>
          <a:p>
            <a:r>
              <a:rPr lang="en-US" dirty="0">
                <a:latin typeface="Franklin Gothic Book"/>
              </a:rPr>
              <a:t>Advanced modeling can help manual efforts and improve accuracy</a:t>
            </a:r>
            <a:endParaRPr lang="en-US" dirty="0"/>
          </a:p>
        </p:txBody>
      </p:sp>
      <p:sp>
        <p:nvSpPr>
          <p:cNvPr id="5" name="Date Placeholder 4">
            <a:extLst>
              <a:ext uri="{FF2B5EF4-FFF2-40B4-BE49-F238E27FC236}">
                <a16:creationId xmlns:a16="http://schemas.microsoft.com/office/drawing/2014/main" id="{641F50B7-CFA0-77AA-A9C3-57A0C0B852ED}"/>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0D871EF3-0A88-3011-6812-FE2979CE6C2D}"/>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8" name="Rectangle: Rounded Corners 7">
            <a:extLst>
              <a:ext uri="{FF2B5EF4-FFF2-40B4-BE49-F238E27FC236}">
                <a16:creationId xmlns:a16="http://schemas.microsoft.com/office/drawing/2014/main" id="{A5EBE934-738A-1E48-3E0F-27ABA01AF2E0}"/>
              </a:ext>
            </a:extLst>
          </p:cNvPr>
          <p:cNvSpPr/>
          <p:nvPr/>
        </p:nvSpPr>
        <p:spPr>
          <a:xfrm>
            <a:off x="914271"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2400"/>
              </a:lnSpc>
            </a:pPr>
            <a:r>
              <a:rPr lang="en-US" sz="1600" b="1" dirty="0">
                <a:ea typeface="+mn-lt"/>
                <a:cs typeface="+mn-lt"/>
              </a:rPr>
              <a:t>Automate toll updates </a:t>
            </a:r>
            <a:r>
              <a:rPr lang="en-US" sz="1600" b="1" baseline="0" dirty="0">
                <a:ea typeface="+mn-lt"/>
                <a:cs typeface="+mn-lt"/>
              </a:rPr>
              <a:t>and </a:t>
            </a:r>
            <a:r>
              <a:rPr lang="en-US" sz="1600" b="1" dirty="0">
                <a:ea typeface="+mn-lt"/>
                <a:cs typeface="+mn-lt"/>
              </a:rPr>
              <a:t>payment tracking</a:t>
            </a:r>
            <a:endParaRPr lang="en-US" b="1" dirty="0"/>
          </a:p>
        </p:txBody>
      </p:sp>
      <p:sp>
        <p:nvSpPr>
          <p:cNvPr id="10" name="Rectangle: Rounded Corners 9">
            <a:extLst>
              <a:ext uri="{FF2B5EF4-FFF2-40B4-BE49-F238E27FC236}">
                <a16:creationId xmlns:a16="http://schemas.microsoft.com/office/drawing/2014/main" id="{ED246EFB-52E8-AA17-F3A8-15BDC3045AAF}"/>
              </a:ext>
            </a:extLst>
          </p:cNvPr>
          <p:cNvSpPr/>
          <p:nvPr/>
        </p:nvSpPr>
        <p:spPr>
          <a:xfrm>
            <a:off x="914271"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mn-lt"/>
                <a:cs typeface="+mn-lt"/>
              </a:rPr>
              <a:t>Identify damage-prone situations and trigger alerts</a:t>
            </a:r>
            <a:endParaRPr lang="en-US" b="1" dirty="0">
              <a:ea typeface="+mn-lt"/>
              <a:cs typeface="+mn-lt"/>
            </a:endParaRPr>
          </a:p>
        </p:txBody>
      </p:sp>
      <p:sp>
        <p:nvSpPr>
          <p:cNvPr id="12" name="Rectangle: Rounded Corners 11">
            <a:extLst>
              <a:ext uri="{FF2B5EF4-FFF2-40B4-BE49-F238E27FC236}">
                <a16:creationId xmlns:a16="http://schemas.microsoft.com/office/drawing/2014/main" id="{5DC4046A-9C4B-26BE-945B-E4A85E6E8E38}"/>
              </a:ext>
            </a:extLst>
          </p:cNvPr>
          <p:cNvSpPr/>
          <p:nvPr/>
        </p:nvSpPr>
        <p:spPr>
          <a:xfrm>
            <a:off x="914271"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mn-lt"/>
                <a:cs typeface="+mn-lt"/>
              </a:rPr>
              <a:t>Predict trailer maintenance needs using </a:t>
            </a:r>
            <a:r>
              <a:rPr lang="en-US" sz="1600" b="1" baseline="0" dirty="0">
                <a:ea typeface="+mn-lt"/>
                <a:cs typeface="+mn-lt"/>
              </a:rPr>
              <a:t>sensor data</a:t>
            </a:r>
            <a:endParaRPr lang="en-US" b="1" dirty="0">
              <a:ea typeface="+mn-lt"/>
              <a:cs typeface="+mn-lt"/>
            </a:endParaRPr>
          </a:p>
        </p:txBody>
      </p:sp>
      <p:sp>
        <p:nvSpPr>
          <p:cNvPr id="14" name="Rectangle: Rounded Corners 13">
            <a:extLst>
              <a:ext uri="{FF2B5EF4-FFF2-40B4-BE49-F238E27FC236}">
                <a16:creationId xmlns:a16="http://schemas.microsoft.com/office/drawing/2014/main" id="{D0667127-C4EE-4FE2-B101-C35CF4270DF3}"/>
              </a:ext>
            </a:extLst>
          </p:cNvPr>
          <p:cNvSpPr/>
          <p:nvPr/>
        </p:nvSpPr>
        <p:spPr>
          <a:xfrm>
            <a:off x="914271"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Franklin Gothic Book"/>
              </a:rPr>
              <a:t>Profile driver behavior from telematics data </a:t>
            </a:r>
            <a:endParaRPr lang="en-US" sz="1600" b="1" dirty="0"/>
          </a:p>
        </p:txBody>
      </p:sp>
      <p:sp>
        <p:nvSpPr>
          <p:cNvPr id="15" name="TextBox 14">
            <a:extLst>
              <a:ext uri="{FF2B5EF4-FFF2-40B4-BE49-F238E27FC236}">
                <a16:creationId xmlns:a16="http://schemas.microsoft.com/office/drawing/2014/main" id="{6807E7C1-2B20-7E99-D193-A7DC89E206A2}"/>
              </a:ext>
            </a:extLst>
          </p:cNvPr>
          <p:cNvSpPr txBox="1"/>
          <p:nvPr/>
        </p:nvSpPr>
        <p:spPr>
          <a:xfrm>
            <a:off x="1623884"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What</a:t>
            </a:r>
          </a:p>
        </p:txBody>
      </p:sp>
      <p:sp>
        <p:nvSpPr>
          <p:cNvPr id="16" name="TextBox 15">
            <a:extLst>
              <a:ext uri="{FF2B5EF4-FFF2-40B4-BE49-F238E27FC236}">
                <a16:creationId xmlns:a16="http://schemas.microsoft.com/office/drawing/2014/main" id="{EB51EE3C-361A-80AD-C368-DB76918694E6}"/>
              </a:ext>
            </a:extLst>
          </p:cNvPr>
          <p:cNvSpPr txBox="1"/>
          <p:nvPr/>
        </p:nvSpPr>
        <p:spPr>
          <a:xfrm>
            <a:off x="5284363"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How</a:t>
            </a:r>
          </a:p>
        </p:txBody>
      </p:sp>
      <p:sp>
        <p:nvSpPr>
          <p:cNvPr id="17" name="TextBox 16">
            <a:extLst>
              <a:ext uri="{FF2B5EF4-FFF2-40B4-BE49-F238E27FC236}">
                <a16:creationId xmlns:a16="http://schemas.microsoft.com/office/drawing/2014/main" id="{1C0FC311-FFC8-1CF6-4E87-9671750FD4EA}"/>
              </a:ext>
            </a:extLst>
          </p:cNvPr>
          <p:cNvSpPr txBox="1"/>
          <p:nvPr/>
        </p:nvSpPr>
        <p:spPr>
          <a:xfrm>
            <a:off x="8935317"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Why</a:t>
            </a:r>
          </a:p>
        </p:txBody>
      </p:sp>
      <p:sp>
        <p:nvSpPr>
          <p:cNvPr id="23" name="TextBox 22">
            <a:extLst>
              <a:ext uri="{FF2B5EF4-FFF2-40B4-BE49-F238E27FC236}">
                <a16:creationId xmlns:a16="http://schemas.microsoft.com/office/drawing/2014/main" id="{C2F84796-FE88-279D-B31F-3D67B4CCBFB7}"/>
              </a:ext>
            </a:extLst>
          </p:cNvPr>
          <p:cNvSpPr txBox="1"/>
          <p:nvPr/>
        </p:nvSpPr>
        <p:spPr>
          <a:xfrm>
            <a:off x="3649133" y="953910"/>
            <a:ext cx="50743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3 – </a:t>
            </a:r>
            <a:r>
              <a:rPr lang="en-US" sz="2400" i="1"/>
              <a:t>Advanced Modeling</a:t>
            </a:r>
            <a:r>
              <a:rPr lang="en-US" sz="2400" i="1" dirty="0"/>
              <a:t> with Data</a:t>
            </a:r>
          </a:p>
        </p:txBody>
      </p:sp>
      <p:sp>
        <p:nvSpPr>
          <p:cNvPr id="25" name="Arrow: Right 24">
            <a:extLst>
              <a:ext uri="{FF2B5EF4-FFF2-40B4-BE49-F238E27FC236}">
                <a16:creationId xmlns:a16="http://schemas.microsoft.com/office/drawing/2014/main" id="{69E00123-807F-B00E-CBB2-01BF40F46805}"/>
              </a:ext>
            </a:extLst>
          </p:cNvPr>
          <p:cNvSpPr/>
          <p:nvPr/>
        </p:nvSpPr>
        <p:spPr>
          <a:xfrm>
            <a:off x="1157111" y="1270000"/>
            <a:ext cx="10058398"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C23F37FB-226C-322A-A7F6-2AEFE33EEB18}"/>
              </a:ext>
            </a:extLst>
          </p:cNvPr>
          <p:cNvSpPr/>
          <p:nvPr/>
        </p:nvSpPr>
        <p:spPr>
          <a:xfrm>
            <a:off x="54805" y="3142647"/>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7" name="Flowchart: Connector 26">
            <a:extLst>
              <a:ext uri="{FF2B5EF4-FFF2-40B4-BE49-F238E27FC236}">
                <a16:creationId xmlns:a16="http://schemas.microsoft.com/office/drawing/2014/main" id="{2E49D5A8-5E88-E49A-8633-1BB791751E7C}"/>
              </a:ext>
            </a:extLst>
          </p:cNvPr>
          <p:cNvSpPr/>
          <p:nvPr/>
        </p:nvSpPr>
        <p:spPr>
          <a:xfrm>
            <a:off x="54805" y="4046588"/>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8" name="Flowchart: Connector 27">
            <a:extLst>
              <a:ext uri="{FF2B5EF4-FFF2-40B4-BE49-F238E27FC236}">
                <a16:creationId xmlns:a16="http://schemas.microsoft.com/office/drawing/2014/main" id="{1F86C012-20B2-E864-0F1B-0F454C600FAA}"/>
              </a:ext>
            </a:extLst>
          </p:cNvPr>
          <p:cNvSpPr/>
          <p:nvPr/>
        </p:nvSpPr>
        <p:spPr>
          <a:xfrm>
            <a:off x="54805" y="4950529"/>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9" name="Flowchart: Connector 28">
            <a:extLst>
              <a:ext uri="{FF2B5EF4-FFF2-40B4-BE49-F238E27FC236}">
                <a16:creationId xmlns:a16="http://schemas.microsoft.com/office/drawing/2014/main" id="{8B7000CF-2B33-861B-E3CF-C1A50ABE074D}"/>
              </a:ext>
            </a:extLst>
          </p:cNvPr>
          <p:cNvSpPr/>
          <p:nvPr/>
        </p:nvSpPr>
        <p:spPr>
          <a:xfrm>
            <a:off x="54805" y="2238706"/>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pic>
        <p:nvPicPr>
          <p:cNvPr id="35" name="Graphic 34" descr="Line arrow: Counter-clockwise curve with solid fill">
            <a:extLst>
              <a:ext uri="{FF2B5EF4-FFF2-40B4-BE49-F238E27FC236}">
                <a16:creationId xmlns:a16="http://schemas.microsoft.com/office/drawing/2014/main" id="{AB32267E-AC49-7889-D831-BE00D70F4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300000">
            <a:off x="4198448" y="1790699"/>
            <a:ext cx="454379" cy="457202"/>
          </a:xfrm>
          <a:prstGeom prst="rect">
            <a:avLst/>
          </a:prstGeom>
        </p:spPr>
      </p:pic>
      <p:pic>
        <p:nvPicPr>
          <p:cNvPr id="36" name="Graphic 35" descr="Line arrow: Counter-clockwise curve with solid fill">
            <a:extLst>
              <a:ext uri="{FF2B5EF4-FFF2-40B4-BE49-F238E27FC236}">
                <a16:creationId xmlns:a16="http://schemas.microsoft.com/office/drawing/2014/main" id="{CE5325C1-DA2A-1B5D-EDA0-22767D6F79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300000">
            <a:off x="7849402" y="1830210"/>
            <a:ext cx="454379" cy="457202"/>
          </a:xfrm>
          <a:prstGeom prst="rect">
            <a:avLst/>
          </a:prstGeom>
        </p:spPr>
      </p:pic>
      <p:sp>
        <p:nvSpPr>
          <p:cNvPr id="3" name="Rectangle: Rounded Corners 2">
            <a:extLst>
              <a:ext uri="{FF2B5EF4-FFF2-40B4-BE49-F238E27FC236}">
                <a16:creationId xmlns:a16="http://schemas.microsoft.com/office/drawing/2014/main" id="{C6C2CF41-4824-163E-DF09-1C08A0233516}"/>
              </a:ext>
            </a:extLst>
          </p:cNvPr>
          <p:cNvSpPr/>
          <p:nvPr/>
        </p:nvSpPr>
        <p:spPr>
          <a:xfrm>
            <a:off x="8230467"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ea typeface="+mn-lt"/>
                <a:cs typeface="+mn-lt"/>
              </a:rPr>
              <a:t>Save operational time and reduce billing errors</a:t>
            </a:r>
          </a:p>
        </p:txBody>
      </p:sp>
      <p:sp>
        <p:nvSpPr>
          <p:cNvPr id="4" name="Rectangle: Rounded Corners 3">
            <a:extLst>
              <a:ext uri="{FF2B5EF4-FFF2-40B4-BE49-F238E27FC236}">
                <a16:creationId xmlns:a16="http://schemas.microsoft.com/office/drawing/2014/main" id="{A3D2B125-F2F2-F9CA-8B78-9DF22B9013F9}"/>
              </a:ext>
            </a:extLst>
          </p:cNvPr>
          <p:cNvSpPr/>
          <p:nvPr/>
        </p:nvSpPr>
        <p:spPr>
          <a:xfrm>
            <a:off x="8230467"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latin typeface="Franklin Gothic Book"/>
                <a:cs typeface="Arial"/>
              </a:rPr>
              <a:t>Avoid breakdowns and plan servicing proactively</a:t>
            </a:r>
            <a:endParaRPr lang="en-US" sz="1400" dirty="0"/>
          </a:p>
        </p:txBody>
      </p:sp>
      <p:sp>
        <p:nvSpPr>
          <p:cNvPr id="7" name="Rectangle: Rounded Corners 6">
            <a:extLst>
              <a:ext uri="{FF2B5EF4-FFF2-40B4-BE49-F238E27FC236}">
                <a16:creationId xmlns:a16="http://schemas.microsoft.com/office/drawing/2014/main" id="{0DA64520-6DC5-3A54-6345-D64E397363D4}"/>
              </a:ext>
            </a:extLst>
          </p:cNvPr>
          <p:cNvSpPr/>
          <p:nvPr/>
        </p:nvSpPr>
        <p:spPr>
          <a:xfrm>
            <a:off x="8230467"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ea typeface="+mn-lt"/>
                <a:cs typeface="Arial"/>
              </a:rPr>
              <a:t>Reduce maintenance costs and improve trailer uptime</a:t>
            </a:r>
            <a:endParaRPr lang="en-US"/>
          </a:p>
        </p:txBody>
      </p:sp>
      <p:sp>
        <p:nvSpPr>
          <p:cNvPr id="9" name="Rectangle: Rounded Corners 8">
            <a:extLst>
              <a:ext uri="{FF2B5EF4-FFF2-40B4-BE49-F238E27FC236}">
                <a16:creationId xmlns:a16="http://schemas.microsoft.com/office/drawing/2014/main" id="{59C02917-79E1-32A2-30F5-5DA663CD21AB}"/>
              </a:ext>
            </a:extLst>
          </p:cNvPr>
          <p:cNvSpPr/>
          <p:nvPr/>
        </p:nvSpPr>
        <p:spPr>
          <a:xfrm>
            <a:off x="8230467"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latin typeface="Franklin Gothic Book"/>
              </a:rPr>
              <a:t>Improve safety, assign risk scores, and incentivize good driving​</a:t>
            </a:r>
            <a:r>
              <a:rPr lang="en-US" sz="1400" dirty="0">
                <a:latin typeface="Franklin Gothic Book"/>
                <a:ea typeface="Franklin Gothic Book"/>
                <a:cs typeface="Franklin Gothic Book"/>
              </a:rPr>
              <a:t>​</a:t>
            </a:r>
            <a:endParaRPr lang="en-US" sz="1400" dirty="0"/>
          </a:p>
        </p:txBody>
      </p:sp>
      <p:sp>
        <p:nvSpPr>
          <p:cNvPr id="11" name="Rectangle: Rounded Corners 10">
            <a:extLst>
              <a:ext uri="{FF2B5EF4-FFF2-40B4-BE49-F238E27FC236}">
                <a16:creationId xmlns:a16="http://schemas.microsoft.com/office/drawing/2014/main" id="{0A59FE2A-619D-0805-A54D-7617E2DC0937}"/>
              </a:ext>
            </a:extLst>
          </p:cNvPr>
          <p:cNvSpPr/>
          <p:nvPr/>
        </p:nvSpPr>
        <p:spPr>
          <a:xfrm>
            <a:off x="4609721"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t>Integrate toll, trip, and payment data to build a real-time status engine using rule-based and ML logic</a:t>
            </a:r>
            <a:endParaRPr lang="en-US" sz="1400" dirty="0">
              <a:cs typeface="Arial"/>
            </a:endParaRPr>
          </a:p>
        </p:txBody>
      </p:sp>
      <p:sp>
        <p:nvSpPr>
          <p:cNvPr id="13" name="Rectangle: Rounded Corners 12">
            <a:extLst>
              <a:ext uri="{FF2B5EF4-FFF2-40B4-BE49-F238E27FC236}">
                <a16:creationId xmlns:a16="http://schemas.microsoft.com/office/drawing/2014/main" id="{FB65982E-1820-0C26-7B57-AE45209295D4}"/>
              </a:ext>
            </a:extLst>
          </p:cNvPr>
          <p:cNvSpPr/>
          <p:nvPr/>
        </p:nvSpPr>
        <p:spPr>
          <a:xfrm>
            <a:off x="4609721"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Analyze trip conditions, speed, route data, sensor data and past incidents using anomaly detection models</a:t>
            </a:r>
            <a:endParaRPr lang="en-US"/>
          </a:p>
        </p:txBody>
      </p:sp>
      <p:sp>
        <p:nvSpPr>
          <p:cNvPr id="20" name="Rectangle: Rounded Corners 19">
            <a:extLst>
              <a:ext uri="{FF2B5EF4-FFF2-40B4-BE49-F238E27FC236}">
                <a16:creationId xmlns:a16="http://schemas.microsoft.com/office/drawing/2014/main" id="{10194DF0-DB9F-D97A-CDE5-15FAC5A94FE0}"/>
              </a:ext>
            </a:extLst>
          </p:cNvPr>
          <p:cNvSpPr/>
          <p:nvPr/>
        </p:nvSpPr>
        <p:spPr>
          <a:xfrm>
            <a:off x="4609721"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Use time-series modeling on telematics and sensor data (e.g., temperature, vibration) to forecast failure points</a:t>
            </a:r>
            <a:endParaRPr lang="en-US" sz="1400" dirty="0">
              <a:ea typeface="+mn-lt"/>
              <a:cs typeface="+mn-lt"/>
            </a:endParaRPr>
          </a:p>
        </p:txBody>
      </p:sp>
      <p:sp>
        <p:nvSpPr>
          <p:cNvPr id="21" name="Rectangle: Rounded Corners 20">
            <a:extLst>
              <a:ext uri="{FF2B5EF4-FFF2-40B4-BE49-F238E27FC236}">
                <a16:creationId xmlns:a16="http://schemas.microsoft.com/office/drawing/2014/main" id="{2E8E2E4C-88B0-B7C9-4AB2-185A8BF58C0C}"/>
              </a:ext>
            </a:extLst>
          </p:cNvPr>
          <p:cNvSpPr/>
          <p:nvPr/>
        </p:nvSpPr>
        <p:spPr>
          <a:xfrm>
            <a:off x="4609721"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Aggregate acceleration, braking, and deviation data to score drivers using clustering or supervised models</a:t>
            </a:r>
            <a:endParaRPr lang="en-US" sz="1400" dirty="0">
              <a:ea typeface="+mn-lt"/>
              <a:cs typeface="+mn-lt"/>
            </a:endParaRPr>
          </a:p>
        </p:txBody>
      </p:sp>
    </p:spTree>
    <p:extLst>
      <p:ext uri="{BB962C8B-B14F-4D97-AF65-F5344CB8AC3E}">
        <p14:creationId xmlns:p14="http://schemas.microsoft.com/office/powerpoint/2010/main" val="117708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F535-FC51-0A7B-E9E6-AC09FF43151B}"/>
              </a:ext>
            </a:extLst>
          </p:cNvPr>
          <p:cNvSpPr>
            <a:spLocks noGrp="1"/>
          </p:cNvSpPr>
          <p:nvPr>
            <p:ph type="ctrTitle"/>
          </p:nvPr>
        </p:nvSpPr>
        <p:spPr/>
        <p:txBody>
          <a:bodyPr/>
          <a:lstStyle/>
          <a:p>
            <a:r>
              <a:rPr lang="en-US" dirty="0"/>
              <a:t>Turning Data into Trust: From Costly to Intelligent</a:t>
            </a:r>
          </a:p>
        </p:txBody>
      </p:sp>
      <p:sp>
        <p:nvSpPr>
          <p:cNvPr id="5" name="Date Placeholder 4">
            <a:extLst>
              <a:ext uri="{FF2B5EF4-FFF2-40B4-BE49-F238E27FC236}">
                <a16:creationId xmlns:a16="http://schemas.microsoft.com/office/drawing/2014/main" id="{EE691EB9-14BD-385A-C56A-7778566FCA8A}"/>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97B29759-B23A-A243-6131-34DBAD36FF7B}"/>
              </a:ext>
            </a:extLst>
          </p:cNvPr>
          <p:cNvSpPr>
            <a:spLocks noGrp="1"/>
          </p:cNvSpPr>
          <p:nvPr>
            <p:ph type="sldNum" sz="quarter" idx="12"/>
          </p:nvPr>
        </p:nvSpPr>
        <p:spPr/>
        <p:txBody>
          <a:bodyPr/>
          <a:lstStyle/>
          <a:p>
            <a:fld id="{8A7A6979-0714-4377-B894-6BE4C2D6E202}" type="slidenum">
              <a:rPr lang="en-US" smtClean="0"/>
              <a:pPr/>
              <a:t>17</a:t>
            </a:fld>
            <a:endParaRPr lang="en-US"/>
          </a:p>
        </p:txBody>
      </p:sp>
      <p:sp>
        <p:nvSpPr>
          <p:cNvPr id="10" name="Rectangle: Rounded Corners 9">
            <a:extLst>
              <a:ext uri="{FF2B5EF4-FFF2-40B4-BE49-F238E27FC236}">
                <a16:creationId xmlns:a16="http://schemas.microsoft.com/office/drawing/2014/main" id="{6169D8C3-A3D7-DD64-C8B9-04AD433AA6BA}"/>
              </a:ext>
            </a:extLst>
          </p:cNvPr>
          <p:cNvSpPr/>
          <p:nvPr/>
        </p:nvSpPr>
        <p:spPr>
          <a:xfrm>
            <a:off x="1291770" y="3764844"/>
            <a:ext cx="4271720"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500" dirty="0">
                <a:ea typeface="+mn-lt"/>
                <a:cs typeface="+mn-lt"/>
              </a:rPr>
              <a:t>Wabash can lead by delivering fairness, transparency, and intelligent insights in TaaS</a:t>
            </a:r>
            <a:endParaRPr lang="en-US" sz="1500" dirty="0"/>
          </a:p>
        </p:txBody>
      </p:sp>
      <p:sp>
        <p:nvSpPr>
          <p:cNvPr id="12" name="Rectangle: Rounded Corners 11">
            <a:extLst>
              <a:ext uri="{FF2B5EF4-FFF2-40B4-BE49-F238E27FC236}">
                <a16:creationId xmlns:a16="http://schemas.microsoft.com/office/drawing/2014/main" id="{39CD5BDB-9F83-6A74-FA32-0D8231BCC895}"/>
              </a:ext>
            </a:extLst>
          </p:cNvPr>
          <p:cNvSpPr/>
          <p:nvPr/>
        </p:nvSpPr>
        <p:spPr>
          <a:xfrm>
            <a:off x="1291770" y="1795639"/>
            <a:ext cx="4271720"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500" dirty="0">
                <a:ea typeface="+mn-lt"/>
                <a:cs typeface="+mn-lt"/>
              </a:rPr>
              <a:t>Damage attribution goes beyond billing — it's about establishing trust and good driver practices</a:t>
            </a:r>
            <a:endParaRPr lang="en-US" sz="1500" dirty="0"/>
          </a:p>
        </p:txBody>
      </p:sp>
      <p:sp>
        <p:nvSpPr>
          <p:cNvPr id="23" name="Rectangle: Rounded Corners 22">
            <a:extLst>
              <a:ext uri="{FF2B5EF4-FFF2-40B4-BE49-F238E27FC236}">
                <a16:creationId xmlns:a16="http://schemas.microsoft.com/office/drawing/2014/main" id="{76B57837-7127-5755-9D48-6ED469489B8E}"/>
              </a:ext>
            </a:extLst>
          </p:cNvPr>
          <p:cNvSpPr/>
          <p:nvPr/>
        </p:nvSpPr>
        <p:spPr>
          <a:xfrm>
            <a:off x="214489" y="5423251"/>
            <a:ext cx="11761895" cy="448662"/>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ea typeface="+mn-lt"/>
                <a:cs typeface="+mn-lt"/>
              </a:rPr>
              <a:t>Human attribution demands </a:t>
            </a:r>
            <a:r>
              <a:rPr lang="en-US" sz="2000" b="1" dirty="0">
                <a:ea typeface="+mn-lt"/>
                <a:cs typeface="+mn-lt"/>
              </a:rPr>
              <a:t>interpretable </a:t>
            </a:r>
            <a:r>
              <a:rPr lang="en-US" sz="2000" dirty="0">
                <a:ea typeface="+mn-lt"/>
                <a:cs typeface="+mn-lt"/>
              </a:rPr>
              <a:t>models to shift from reactive responses to predictive intelligence</a:t>
            </a:r>
            <a:endParaRPr lang="en-US" sz="2400" dirty="0"/>
          </a:p>
        </p:txBody>
      </p:sp>
      <p:pic>
        <p:nvPicPr>
          <p:cNvPr id="25" name="Picture 24">
            <a:extLst>
              <a:ext uri="{FF2B5EF4-FFF2-40B4-BE49-F238E27FC236}">
                <a16:creationId xmlns:a16="http://schemas.microsoft.com/office/drawing/2014/main" id="{192E8CCC-A7DB-9389-3E0A-A52BAD8D0BFB}"/>
              </a:ext>
            </a:extLst>
          </p:cNvPr>
          <p:cNvPicPr>
            <a:picLocks/>
          </p:cNvPicPr>
          <p:nvPr/>
        </p:nvPicPr>
        <p:blipFill>
          <a:blip r:embed="rId2"/>
          <a:stretch>
            <a:fillRect/>
          </a:stretch>
        </p:blipFill>
        <p:spPr>
          <a:xfrm>
            <a:off x="400050" y="1750483"/>
            <a:ext cx="886178" cy="914753"/>
          </a:xfrm>
          <a:prstGeom prst="rect">
            <a:avLst/>
          </a:prstGeom>
        </p:spPr>
      </p:pic>
      <p:pic>
        <p:nvPicPr>
          <p:cNvPr id="26" name="Picture 25">
            <a:extLst>
              <a:ext uri="{FF2B5EF4-FFF2-40B4-BE49-F238E27FC236}">
                <a16:creationId xmlns:a16="http://schemas.microsoft.com/office/drawing/2014/main" id="{8B81AE41-1D65-A4C1-6679-83B9834B0EC6}"/>
              </a:ext>
            </a:extLst>
          </p:cNvPr>
          <p:cNvPicPr>
            <a:picLocks noChangeAspect="1"/>
          </p:cNvPicPr>
          <p:nvPr/>
        </p:nvPicPr>
        <p:blipFill>
          <a:blip r:embed="rId3"/>
          <a:stretch>
            <a:fillRect/>
          </a:stretch>
        </p:blipFill>
        <p:spPr>
          <a:xfrm>
            <a:off x="400755" y="3762022"/>
            <a:ext cx="835378" cy="829734"/>
          </a:xfrm>
          <a:prstGeom prst="rect">
            <a:avLst/>
          </a:prstGeom>
        </p:spPr>
      </p:pic>
      <p:pic>
        <p:nvPicPr>
          <p:cNvPr id="27" name="Picture 26" descr="A diagram of a network&#10;&#10;AI-generated content may be incorrect.">
            <a:extLst>
              <a:ext uri="{FF2B5EF4-FFF2-40B4-BE49-F238E27FC236}">
                <a16:creationId xmlns:a16="http://schemas.microsoft.com/office/drawing/2014/main" id="{8B932C85-DBB7-FD19-AE67-5DC8D1468387}"/>
              </a:ext>
            </a:extLst>
          </p:cNvPr>
          <p:cNvPicPr>
            <a:picLocks noChangeAspect="1"/>
          </p:cNvPicPr>
          <p:nvPr/>
        </p:nvPicPr>
        <p:blipFill>
          <a:blip r:embed="rId4"/>
          <a:stretch>
            <a:fillRect/>
          </a:stretch>
        </p:blipFill>
        <p:spPr>
          <a:xfrm>
            <a:off x="6225822" y="1666658"/>
            <a:ext cx="5486399" cy="3191660"/>
          </a:xfrm>
          <a:prstGeom prst="rect">
            <a:avLst/>
          </a:prstGeom>
        </p:spPr>
      </p:pic>
      <p:sp>
        <p:nvSpPr>
          <p:cNvPr id="28" name="TextBox 27">
            <a:extLst>
              <a:ext uri="{FF2B5EF4-FFF2-40B4-BE49-F238E27FC236}">
                <a16:creationId xmlns:a16="http://schemas.microsoft.com/office/drawing/2014/main" id="{899DD9C6-61A7-4F3A-B81E-63A98F0EECB5}"/>
              </a:ext>
            </a:extLst>
          </p:cNvPr>
          <p:cNvSpPr txBox="1"/>
          <p:nvPr/>
        </p:nvSpPr>
        <p:spPr>
          <a:xfrm>
            <a:off x="5554133" y="1648178"/>
            <a:ext cx="1783646" cy="1015663"/>
          </a:xfrm>
          <a:prstGeom prst="rect">
            <a:avLst/>
          </a:prstGeom>
          <a:solidFill>
            <a:srgbClr val="FFFFF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226FA1"/>
                </a:solidFill>
              </a:rPr>
              <a:t>Highly Accurate</a:t>
            </a:r>
          </a:p>
          <a:p>
            <a:pPr algn="ctr"/>
            <a:r>
              <a:rPr lang="en-US" sz="1200" dirty="0">
                <a:solidFill>
                  <a:srgbClr val="226FA1"/>
                </a:solidFill>
              </a:rPr>
              <a:t>Models: Non-linear and non-smooth relationship and long computation</a:t>
            </a:r>
          </a:p>
          <a:p>
            <a:pPr algn="ctr"/>
            <a:r>
              <a:rPr lang="en-US" sz="1200" dirty="0">
                <a:solidFill>
                  <a:srgbClr val="226FA1"/>
                </a:solidFill>
              </a:rPr>
              <a:t>time</a:t>
            </a:r>
          </a:p>
        </p:txBody>
      </p:sp>
      <p:sp>
        <p:nvSpPr>
          <p:cNvPr id="29" name="TextBox 28">
            <a:extLst>
              <a:ext uri="{FF2B5EF4-FFF2-40B4-BE49-F238E27FC236}">
                <a16:creationId xmlns:a16="http://schemas.microsoft.com/office/drawing/2014/main" id="{92973171-DAEE-BB4C-3A5A-E26CA1709451}"/>
              </a:ext>
            </a:extLst>
          </p:cNvPr>
          <p:cNvSpPr txBox="1"/>
          <p:nvPr/>
        </p:nvSpPr>
        <p:spPr>
          <a:xfrm>
            <a:off x="10447867" y="4097867"/>
            <a:ext cx="1676400" cy="1098954"/>
          </a:xfrm>
          <a:prstGeom prst="roundRect">
            <a:avLst/>
          </a:prstGeom>
          <a:solidFill>
            <a:srgbClr val="FFFFFF"/>
          </a:solidFill>
          <a:ln>
            <a:solidFill>
              <a:srgbClr val="C00000"/>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800"/>
              </a:lnSpc>
            </a:pPr>
            <a:r>
              <a:rPr lang="en-US" sz="1200" b="1" dirty="0">
                <a:solidFill>
                  <a:srgbClr val="7034A1"/>
                </a:solidFill>
                <a:cs typeface="Segoe UI"/>
              </a:rPr>
              <a:t>Highly Interpretable​ Models</a:t>
            </a:r>
            <a:r>
              <a:rPr lang="en-US" sz="1200" dirty="0">
                <a:solidFill>
                  <a:srgbClr val="7034A1"/>
                </a:solidFill>
                <a:cs typeface="Segoe UI"/>
              </a:rPr>
              <a:t>: Linear and smooth relationship and easy to compute</a:t>
            </a:r>
            <a:endParaRPr lang="en-US" dirty="0"/>
          </a:p>
        </p:txBody>
      </p:sp>
    </p:spTree>
    <p:extLst>
      <p:ext uri="{BB962C8B-B14F-4D97-AF65-F5344CB8AC3E}">
        <p14:creationId xmlns:p14="http://schemas.microsoft.com/office/powerpoint/2010/main" val="324626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AC180-BF6F-7D70-8989-CA01F7A5C2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88CE1DB-6A7A-BF84-96DD-F326FC9B92A5}"/>
              </a:ext>
            </a:extLst>
          </p:cNvPr>
          <p:cNvSpPr>
            <a:spLocks noGrp="1"/>
          </p:cNvSpPr>
          <p:nvPr>
            <p:ph type="ctrTitle"/>
          </p:nvPr>
        </p:nvSpPr>
        <p:spPr>
          <a:xfrm>
            <a:off x="2628902" y="1521334"/>
            <a:ext cx="6347458" cy="1218795"/>
          </a:xfrm>
        </p:spPr>
        <p:txBody>
          <a:bodyPr/>
          <a:lstStyle/>
          <a:p>
            <a:r>
              <a:rPr lang="en-US" dirty="0">
                <a:latin typeface="Franklin Gothic Book"/>
              </a:rPr>
              <a:t>can we clarify anything?</a:t>
            </a:r>
            <a:endParaRPr lang="en-US" dirty="0"/>
          </a:p>
        </p:txBody>
      </p:sp>
      <p:sp>
        <p:nvSpPr>
          <p:cNvPr id="3" name="Subtitle 2">
            <a:extLst>
              <a:ext uri="{FF2B5EF4-FFF2-40B4-BE49-F238E27FC236}">
                <a16:creationId xmlns:a16="http://schemas.microsoft.com/office/drawing/2014/main" id="{46CB3DD7-B495-6A7A-5EE3-C81FEABD7769}"/>
              </a:ext>
            </a:extLst>
          </p:cNvPr>
          <p:cNvSpPr>
            <a:spLocks noGrp="1"/>
          </p:cNvSpPr>
          <p:nvPr>
            <p:ph type="body" sz="quarter" idx="14"/>
          </p:nvPr>
        </p:nvSpPr>
        <p:spPr>
          <a:xfrm>
            <a:off x="2628900" y="3185700"/>
            <a:ext cx="6347460" cy="880790"/>
          </a:xfrm>
        </p:spPr>
        <p:txBody>
          <a:bodyPr vert="horz" lIns="0" tIns="0" rIns="0" bIns="0" rtlCol="0" anchor="t">
            <a:noAutofit/>
          </a:bodyPr>
          <a:lstStyle/>
          <a:p>
            <a:r>
              <a:rPr lang="en-US" dirty="0">
                <a:latin typeface="Franklin Gothic Book"/>
              </a:rPr>
              <a:t>Thank you for your Attention! </a:t>
            </a:r>
            <a:endParaRPr lang="en-US" dirty="0"/>
          </a:p>
        </p:txBody>
      </p:sp>
      <p:sp>
        <p:nvSpPr>
          <p:cNvPr id="5" name="Date Placeholder 4">
            <a:extLst>
              <a:ext uri="{FF2B5EF4-FFF2-40B4-BE49-F238E27FC236}">
                <a16:creationId xmlns:a16="http://schemas.microsoft.com/office/drawing/2014/main" id="{1F10890A-490A-2F9C-E91A-7A152F4A7785}"/>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B2F0EF2E-2BAA-DC13-372D-421405ECB800}"/>
              </a:ext>
            </a:extLst>
          </p:cNvPr>
          <p:cNvSpPr>
            <a:spLocks noGrp="1"/>
          </p:cNvSpPr>
          <p:nvPr>
            <p:ph type="sldNum" sz="quarter" idx="12"/>
          </p:nvPr>
        </p:nvSpPr>
        <p:spPr/>
        <p:txBody>
          <a:bodyPr/>
          <a:lstStyle/>
          <a:p>
            <a:fld id="{8A7A6979-0714-4377-B894-6BE4C2D6E202}" type="slidenum">
              <a:rPr lang="en-US" smtClean="0"/>
              <a:pPr/>
              <a:t>18</a:t>
            </a:fld>
            <a:endParaRPr lang="en-US"/>
          </a:p>
        </p:txBody>
      </p:sp>
    </p:spTree>
    <p:extLst>
      <p:ext uri="{BB962C8B-B14F-4D97-AF65-F5344CB8AC3E}">
        <p14:creationId xmlns:p14="http://schemas.microsoft.com/office/powerpoint/2010/main" val="233392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37E4D-57E3-B8CA-022F-26AF15E00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9EDDC-BE2E-2AE8-AC35-02A470B75E19}"/>
              </a:ext>
            </a:extLst>
          </p:cNvPr>
          <p:cNvSpPr>
            <a:spLocks noGrp="1"/>
          </p:cNvSpPr>
          <p:nvPr>
            <p:ph type="ctrTitle"/>
          </p:nvPr>
        </p:nvSpPr>
        <p:spPr/>
        <p:txBody>
          <a:bodyPr/>
          <a:lstStyle/>
          <a:p>
            <a:r>
              <a:rPr lang="en-US" dirty="0">
                <a:latin typeface="Franklin Gothic Book"/>
              </a:rPr>
              <a:t>A lot has happened in the last ~3 months</a:t>
            </a:r>
            <a:endParaRPr lang="en-US" dirty="0"/>
          </a:p>
        </p:txBody>
      </p:sp>
      <p:sp>
        <p:nvSpPr>
          <p:cNvPr id="5" name="Date Placeholder 4">
            <a:extLst>
              <a:ext uri="{FF2B5EF4-FFF2-40B4-BE49-F238E27FC236}">
                <a16:creationId xmlns:a16="http://schemas.microsoft.com/office/drawing/2014/main" id="{37DCD49E-3884-FCCC-D98F-3AE026F1C2EB}"/>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9D935813-B255-5674-2895-900156BF28ED}"/>
              </a:ext>
            </a:extLst>
          </p:cNvPr>
          <p:cNvSpPr>
            <a:spLocks noGrp="1"/>
          </p:cNvSpPr>
          <p:nvPr>
            <p:ph type="sldNum" sz="quarter" idx="12"/>
          </p:nvPr>
        </p:nvSpPr>
        <p:spPr/>
        <p:txBody>
          <a:bodyPr/>
          <a:lstStyle/>
          <a:p>
            <a:fld id="{8A7A6979-0714-4377-B894-6BE4C2D6E202}" type="slidenum">
              <a:rPr lang="en-US" smtClean="0"/>
              <a:pPr/>
              <a:t>2</a:t>
            </a:fld>
            <a:endParaRPr lang="en-US"/>
          </a:p>
        </p:txBody>
      </p:sp>
      <p:graphicFrame>
        <p:nvGraphicFramePr>
          <p:cNvPr id="12" name="Table 11">
            <a:extLst>
              <a:ext uri="{FF2B5EF4-FFF2-40B4-BE49-F238E27FC236}">
                <a16:creationId xmlns:a16="http://schemas.microsoft.com/office/drawing/2014/main" id="{1BE06981-79EA-3B2F-6571-811EDCD78B80}"/>
              </a:ext>
            </a:extLst>
          </p:cNvPr>
          <p:cNvGraphicFramePr>
            <a:graphicFrameLocks noGrp="1"/>
          </p:cNvGraphicFramePr>
          <p:nvPr>
            <p:extLst>
              <p:ext uri="{D42A27DB-BD31-4B8C-83A1-F6EECF244321}">
                <p14:modId xmlns:p14="http://schemas.microsoft.com/office/powerpoint/2010/main" val="3563647628"/>
              </p:ext>
            </p:extLst>
          </p:nvPr>
        </p:nvGraphicFramePr>
        <p:xfrm>
          <a:off x="571500" y="1685925"/>
          <a:ext cx="11048963" cy="3122288"/>
        </p:xfrm>
        <a:graphic>
          <a:graphicData uri="http://schemas.openxmlformats.org/drawingml/2006/table">
            <a:tbl>
              <a:tblPr bandRow="1">
                <a:tableStyleId>{5C22544A-7EE6-4342-B048-85BDC9FD1C3A}</a:tableStyleId>
              </a:tblPr>
              <a:tblGrid>
                <a:gridCol w="2431188">
                  <a:extLst>
                    <a:ext uri="{9D8B030D-6E8A-4147-A177-3AD203B41FA5}">
                      <a16:colId xmlns:a16="http://schemas.microsoft.com/office/drawing/2014/main" val="690082664"/>
                    </a:ext>
                  </a:extLst>
                </a:gridCol>
                <a:gridCol w="662906">
                  <a:extLst>
                    <a:ext uri="{9D8B030D-6E8A-4147-A177-3AD203B41FA5}">
                      <a16:colId xmlns:a16="http://schemas.microsoft.com/office/drawing/2014/main" val="3701757229"/>
                    </a:ext>
                  </a:extLst>
                </a:gridCol>
                <a:gridCol w="662906">
                  <a:extLst>
                    <a:ext uri="{9D8B030D-6E8A-4147-A177-3AD203B41FA5}">
                      <a16:colId xmlns:a16="http://schemas.microsoft.com/office/drawing/2014/main" val="1232761361"/>
                    </a:ext>
                  </a:extLst>
                </a:gridCol>
                <a:gridCol w="662906">
                  <a:extLst>
                    <a:ext uri="{9D8B030D-6E8A-4147-A177-3AD203B41FA5}">
                      <a16:colId xmlns:a16="http://schemas.microsoft.com/office/drawing/2014/main" val="3815433201"/>
                    </a:ext>
                  </a:extLst>
                </a:gridCol>
                <a:gridCol w="662906">
                  <a:extLst>
                    <a:ext uri="{9D8B030D-6E8A-4147-A177-3AD203B41FA5}">
                      <a16:colId xmlns:a16="http://schemas.microsoft.com/office/drawing/2014/main" val="4161489325"/>
                    </a:ext>
                  </a:extLst>
                </a:gridCol>
                <a:gridCol w="662906">
                  <a:extLst>
                    <a:ext uri="{9D8B030D-6E8A-4147-A177-3AD203B41FA5}">
                      <a16:colId xmlns:a16="http://schemas.microsoft.com/office/drawing/2014/main" val="4203897711"/>
                    </a:ext>
                  </a:extLst>
                </a:gridCol>
                <a:gridCol w="547843">
                  <a:extLst>
                    <a:ext uri="{9D8B030D-6E8A-4147-A177-3AD203B41FA5}">
                      <a16:colId xmlns:a16="http://schemas.microsoft.com/office/drawing/2014/main" val="2548767240"/>
                    </a:ext>
                  </a:extLst>
                </a:gridCol>
                <a:gridCol w="941807">
                  <a:extLst>
                    <a:ext uri="{9D8B030D-6E8A-4147-A177-3AD203B41FA5}">
                      <a16:colId xmlns:a16="http://schemas.microsoft.com/office/drawing/2014/main" val="259812516"/>
                    </a:ext>
                  </a:extLst>
                </a:gridCol>
                <a:gridCol w="499065">
                  <a:extLst>
                    <a:ext uri="{9D8B030D-6E8A-4147-A177-3AD203B41FA5}">
                      <a16:colId xmlns:a16="http://schemas.microsoft.com/office/drawing/2014/main" val="1905709840"/>
                    </a:ext>
                  </a:extLst>
                </a:gridCol>
                <a:gridCol w="662906">
                  <a:extLst>
                    <a:ext uri="{9D8B030D-6E8A-4147-A177-3AD203B41FA5}">
                      <a16:colId xmlns:a16="http://schemas.microsoft.com/office/drawing/2014/main" val="762773355"/>
                    </a:ext>
                  </a:extLst>
                </a:gridCol>
                <a:gridCol w="662906">
                  <a:extLst>
                    <a:ext uri="{9D8B030D-6E8A-4147-A177-3AD203B41FA5}">
                      <a16:colId xmlns:a16="http://schemas.microsoft.com/office/drawing/2014/main" val="803827432"/>
                    </a:ext>
                  </a:extLst>
                </a:gridCol>
                <a:gridCol w="662906">
                  <a:extLst>
                    <a:ext uri="{9D8B030D-6E8A-4147-A177-3AD203B41FA5}">
                      <a16:colId xmlns:a16="http://schemas.microsoft.com/office/drawing/2014/main" val="3000543885"/>
                    </a:ext>
                  </a:extLst>
                </a:gridCol>
                <a:gridCol w="662906">
                  <a:extLst>
                    <a:ext uri="{9D8B030D-6E8A-4147-A177-3AD203B41FA5}">
                      <a16:colId xmlns:a16="http://schemas.microsoft.com/office/drawing/2014/main" val="3881056053"/>
                    </a:ext>
                  </a:extLst>
                </a:gridCol>
                <a:gridCol w="662906">
                  <a:extLst>
                    <a:ext uri="{9D8B030D-6E8A-4147-A177-3AD203B41FA5}">
                      <a16:colId xmlns:a16="http://schemas.microsoft.com/office/drawing/2014/main" val="415852771"/>
                    </a:ext>
                  </a:extLst>
                </a:gridCol>
              </a:tblGrid>
              <a:tr h="299611">
                <a:tc>
                  <a:txBody>
                    <a:bodyPr/>
                    <a:lstStyle/>
                    <a:p>
                      <a:pPr algn="ctr" fontAlgn="b"/>
                      <a:r>
                        <a:rPr lang="en-US" sz="1000" b="1" dirty="0">
                          <a:effectLst/>
                          <a:latin typeface="Franklin Gothic Book"/>
                        </a:rPr>
                        <a:t>Week off</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20-Jan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27-Jan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10-Feb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17-Feb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24-Feb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10-Mar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17-Mar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24-Mar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31-Mar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1" dirty="0">
                          <a:effectLst/>
                          <a:latin typeface="Franklin Gothic Book"/>
                        </a:rPr>
                        <a:t>7-Apr</a:t>
                      </a: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lgn="ctr">
                        <a:buNone/>
                      </a:pPr>
                      <a:r>
                        <a:rPr lang="en-US" sz="1000" b="1" dirty="0">
                          <a:effectLst/>
                          <a:latin typeface="Franklin Gothic Book"/>
                        </a:rPr>
                        <a:t>14-Apr</a:t>
                      </a: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1920300137"/>
                  </a:ext>
                </a:extLst>
              </a:tr>
              <a:tr h="299611">
                <a:tc>
                  <a:txBody>
                    <a:bodyPr/>
                    <a:lstStyle/>
                    <a:p>
                      <a:pPr fontAlgn="b"/>
                      <a:r>
                        <a:rPr lang="en-US" sz="1400" i="1" dirty="0">
                          <a:effectLst/>
                          <a:latin typeface="Franklin Gothic Book"/>
                        </a:rPr>
                        <a:t>  Kickoff</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6">
                  <a:txBody>
                    <a:bodyPr/>
                    <a:lstStyle/>
                    <a:p>
                      <a:pPr algn="ctr" fontAlgn="ctr"/>
                      <a:r>
                        <a:rPr lang="en-US" sz="1000" dirty="0">
                          <a:effectLst/>
                          <a:latin typeface="Franklin Gothic Book"/>
                        </a:rPr>
                        <a:t>Spring Break</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3439173592"/>
                  </a:ext>
                </a:extLst>
              </a:tr>
              <a:tr h="449417">
                <a:tc>
                  <a:txBody>
                    <a:bodyPr/>
                    <a:lstStyle/>
                    <a:p>
                      <a:pPr fontAlgn="b"/>
                      <a:r>
                        <a:rPr lang="en-US" sz="1400" i="1" dirty="0">
                          <a:effectLst/>
                          <a:latin typeface="Franklin Gothic Book"/>
                        </a:rPr>
                        <a:t>  Understanding industry and</a:t>
                      </a:r>
                      <a:br>
                        <a:rPr lang="en-US" sz="1400" i="1" dirty="0">
                          <a:effectLst/>
                          <a:latin typeface="Franklin Gothic Book"/>
                        </a:rPr>
                      </a:br>
                      <a:r>
                        <a:rPr lang="en-US" sz="1400" i="1" dirty="0">
                          <a:effectLst/>
                          <a:latin typeface="Franklin Gothic Book"/>
                        </a:rPr>
                        <a:t>  problem statement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4074471569"/>
                  </a:ext>
                </a:extLst>
              </a:tr>
              <a:tr h="299611">
                <a:tc>
                  <a:txBody>
                    <a:bodyPr/>
                    <a:lstStyle/>
                    <a:p>
                      <a:pPr fontAlgn="b"/>
                      <a:r>
                        <a:rPr lang="en-US" sz="1400" i="1" dirty="0">
                          <a:effectLst/>
                          <a:latin typeface="Franklin Gothic Book"/>
                        </a:rPr>
                        <a:t>  Data understanding</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1139418693"/>
                  </a:ext>
                </a:extLst>
              </a:tr>
              <a:tr h="299611">
                <a:tc>
                  <a:txBody>
                    <a:bodyPr/>
                    <a:lstStyle/>
                    <a:p>
                      <a:pPr fontAlgn="b"/>
                      <a:r>
                        <a:rPr lang="en-US" sz="1400" i="1" dirty="0">
                          <a:effectLst/>
                          <a:latin typeface="Franklin Gothic Book"/>
                        </a:rPr>
                        <a:t>  Data preparation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2301126687"/>
                  </a:ext>
                </a:extLst>
              </a:tr>
              <a:tr h="299611">
                <a:tc>
                  <a:txBody>
                    <a:bodyPr/>
                    <a:lstStyle/>
                    <a:p>
                      <a:pPr fontAlgn="b"/>
                      <a:r>
                        <a:rPr lang="en-US" sz="1400" i="1" dirty="0">
                          <a:effectLst/>
                          <a:latin typeface="Franklin Gothic Book"/>
                        </a:rPr>
                        <a:t>  Creating the Model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3951490156"/>
                  </a:ext>
                </a:extLst>
              </a:tr>
              <a:tr h="299611">
                <a:tc>
                  <a:txBody>
                    <a:bodyPr/>
                    <a:lstStyle/>
                    <a:p>
                      <a:pPr fontAlgn="b"/>
                      <a:r>
                        <a:rPr lang="en-US" sz="1400" i="1" dirty="0">
                          <a:effectLst/>
                          <a:latin typeface="Franklin Gothic Book"/>
                        </a:rPr>
                        <a:t>  Final Presentation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2143530625"/>
                  </a:ext>
                </a:extLst>
              </a:tr>
              <a:tr h="842657">
                <a:tc>
                  <a:txBody>
                    <a:bodyPr/>
                    <a:lstStyle/>
                    <a:p>
                      <a:pPr fontAlgn="b"/>
                      <a:r>
                        <a:rPr lang="en-US" sz="2000" b="1" i="1" dirty="0">
                          <a:effectLst/>
                          <a:latin typeface="Franklin Gothic Book"/>
                        </a:rPr>
                        <a:t> Key Deliverables</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First draft – Tolls Model</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indent="0" fontAlgn="b">
                        <a:buNone/>
                      </a:pPr>
                      <a:r>
                        <a:rPr lang="en-US" sz="900" dirty="0">
                          <a:effectLst/>
                          <a:latin typeface="Franklin Gothic Book"/>
                        </a:rPr>
                        <a:t>Final – Tolls </a:t>
                      </a:r>
                      <a:r>
                        <a:rPr lang="en-US" sz="900" b="0" i="0" u="none" strike="noStrike" noProof="0" dirty="0">
                          <a:solidFill>
                            <a:srgbClr val="000000"/>
                          </a:solidFill>
                          <a:effectLst/>
                          <a:latin typeface="Franklin Gothic Book"/>
                        </a:rPr>
                        <a:t>model</a:t>
                      </a:r>
                      <a:endParaRPr lang="en-US" dirty="0"/>
                    </a:p>
                    <a:p>
                      <a:pPr marL="0" lvl="0" indent="0">
                        <a:buNone/>
                      </a:pPr>
                      <a:r>
                        <a:rPr lang="en-US" sz="900" dirty="0">
                          <a:effectLst/>
                          <a:latin typeface="Franklin Gothic Book"/>
                        </a:rPr>
                        <a:t>First draft - Damage Attribution Model</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Final - Damage Attribution M</a:t>
                      </a:r>
                      <a:r>
                        <a:rPr lang="en-US" sz="900" b="0" i="0" u="none" strike="noStrike" noProof="0" dirty="0">
                          <a:solidFill>
                            <a:srgbClr val="000000"/>
                          </a:solidFill>
                          <a:effectLst/>
                          <a:latin typeface="Franklin Gothic Book"/>
                        </a:rPr>
                        <a:t>odel</a:t>
                      </a:r>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Final Presentation</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lvl="0" algn="ctr">
                        <a:buNone/>
                      </a:pPr>
                      <a:endParaRPr lang="en-US" sz="900" dirty="0">
                        <a:effectLst/>
                        <a:latin typeface="Franklin Gothic Book"/>
                      </a:endParaRPr>
                    </a:p>
                  </a:txBody>
                  <a:tcPr marL="9524" marR="9524" marT="9524" anchor="ctr">
                    <a:lnL w="0">
                      <a:noFill/>
                    </a:lnL>
                    <a:lnR w="0">
                      <a:noFill/>
                    </a:lnR>
                    <a:lnT w="6350">
                      <a:solidFill>
                        <a:srgbClr val="000000"/>
                      </a:solidFill>
                    </a:lnT>
                    <a:lnB w="0">
                      <a:noFill/>
                    </a:lnB>
                    <a:noFill/>
                  </a:tcPr>
                </a:tc>
                <a:tc>
                  <a:txBody>
                    <a:bodyPr/>
                    <a:lstStyle/>
                    <a:p>
                      <a:pPr lvl="0" algn="ctr">
                        <a:buNone/>
                      </a:pPr>
                      <a:endParaRPr lang="en-US" sz="900" dirty="0">
                        <a:effectLst/>
                        <a:latin typeface="Franklin Gothic Book"/>
                      </a:endParaRPr>
                    </a:p>
                  </a:txBody>
                  <a:tcPr marL="9524" marR="9524" marT="9524" anchor="ctr">
                    <a:lnL w="0">
                      <a:noFill/>
                    </a:lnL>
                    <a:lnR w="0">
                      <a:noFill/>
                    </a:lnR>
                    <a:lnT w="6350">
                      <a:solidFill>
                        <a:srgbClr val="000000"/>
                      </a:solidFill>
                    </a:lnT>
                    <a:lnB w="0">
                      <a:noFill/>
                    </a:lnB>
                    <a:noFill/>
                  </a:tcPr>
                </a:tc>
                <a:extLst>
                  <a:ext uri="{0D108BD9-81ED-4DB2-BD59-A6C34878D82A}">
                    <a16:rowId xmlns:a16="http://schemas.microsoft.com/office/drawing/2014/main" val="1880373643"/>
                  </a:ext>
                </a:extLst>
              </a:tr>
            </a:tbl>
          </a:graphicData>
        </a:graphic>
      </p:graphicFrame>
      <p:pic>
        <p:nvPicPr>
          <p:cNvPr id="4" name="Picture 3" descr="A yellow star with rays of light&#10;&#10;AI-generated content may be incorrect.">
            <a:extLst>
              <a:ext uri="{FF2B5EF4-FFF2-40B4-BE49-F238E27FC236}">
                <a16:creationId xmlns:a16="http://schemas.microsoft.com/office/drawing/2014/main" id="{52970471-6C34-FA4C-7E45-E6F91BF34416}"/>
              </a:ext>
            </a:extLst>
          </p:cNvPr>
          <p:cNvPicPr>
            <a:picLocks noChangeAspect="1"/>
          </p:cNvPicPr>
          <p:nvPr/>
        </p:nvPicPr>
        <p:blipFill>
          <a:blip r:embed="rId2"/>
          <a:stretch>
            <a:fillRect/>
          </a:stretch>
        </p:blipFill>
        <p:spPr>
          <a:xfrm>
            <a:off x="9553575" y="4667249"/>
            <a:ext cx="762000" cy="762000"/>
          </a:xfrm>
          <a:prstGeom prst="rect">
            <a:avLst/>
          </a:prstGeom>
        </p:spPr>
      </p:pic>
      <p:sp>
        <p:nvSpPr>
          <p:cNvPr id="8" name="TextBox 7">
            <a:extLst>
              <a:ext uri="{FF2B5EF4-FFF2-40B4-BE49-F238E27FC236}">
                <a16:creationId xmlns:a16="http://schemas.microsoft.com/office/drawing/2014/main" id="{0D063DFA-A761-F962-8D7D-7E4BA2861997}"/>
              </a:ext>
            </a:extLst>
          </p:cNvPr>
          <p:cNvSpPr txBox="1"/>
          <p:nvPr/>
        </p:nvSpPr>
        <p:spPr>
          <a:xfrm>
            <a:off x="9111067" y="5425141"/>
            <a:ext cx="1659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Today!</a:t>
            </a:r>
          </a:p>
        </p:txBody>
      </p:sp>
      <p:pic>
        <p:nvPicPr>
          <p:cNvPr id="9" name="Picture 8" descr="A yellow star with rays of light&#10;&#10;AI-generated content may be incorrect.">
            <a:extLst>
              <a:ext uri="{FF2B5EF4-FFF2-40B4-BE49-F238E27FC236}">
                <a16:creationId xmlns:a16="http://schemas.microsoft.com/office/drawing/2014/main" id="{7591BE4A-A52B-516F-A8B2-9F7A72D68E34}"/>
              </a:ext>
            </a:extLst>
          </p:cNvPr>
          <p:cNvPicPr>
            <a:picLocks noChangeAspect="1"/>
          </p:cNvPicPr>
          <p:nvPr/>
        </p:nvPicPr>
        <p:blipFill>
          <a:blip r:embed="rId2"/>
          <a:stretch>
            <a:fillRect/>
          </a:stretch>
        </p:blipFill>
        <p:spPr>
          <a:xfrm>
            <a:off x="2933700" y="4667249"/>
            <a:ext cx="762000" cy="762000"/>
          </a:xfrm>
          <a:prstGeom prst="rect">
            <a:avLst/>
          </a:prstGeom>
        </p:spPr>
      </p:pic>
      <p:sp>
        <p:nvSpPr>
          <p:cNvPr id="10" name="TextBox 9">
            <a:extLst>
              <a:ext uri="{FF2B5EF4-FFF2-40B4-BE49-F238E27FC236}">
                <a16:creationId xmlns:a16="http://schemas.microsoft.com/office/drawing/2014/main" id="{08DDF36C-1C70-CAFE-002B-919CCAD1DCD3}"/>
              </a:ext>
            </a:extLst>
          </p:cNvPr>
          <p:cNvSpPr txBox="1"/>
          <p:nvPr/>
        </p:nvSpPr>
        <p:spPr>
          <a:xfrm>
            <a:off x="2481667" y="5425141"/>
            <a:ext cx="1659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Kick-off</a:t>
            </a:r>
          </a:p>
        </p:txBody>
      </p:sp>
      <p:pic>
        <p:nvPicPr>
          <p:cNvPr id="11" name="Picture 10" descr="INFORMS 2024 - Amazon Science">
            <a:extLst>
              <a:ext uri="{FF2B5EF4-FFF2-40B4-BE49-F238E27FC236}">
                <a16:creationId xmlns:a16="http://schemas.microsoft.com/office/drawing/2014/main" id="{EF887852-CA54-569A-5684-9A8DF7FBE2CA}"/>
              </a:ext>
            </a:extLst>
          </p:cNvPr>
          <p:cNvPicPr>
            <a:picLocks noChangeAspect="1"/>
          </p:cNvPicPr>
          <p:nvPr/>
        </p:nvPicPr>
        <p:blipFill>
          <a:blip r:embed="rId3"/>
          <a:stretch>
            <a:fillRect/>
          </a:stretch>
        </p:blipFill>
        <p:spPr>
          <a:xfrm>
            <a:off x="10285693" y="4052274"/>
            <a:ext cx="695325" cy="610827"/>
          </a:xfrm>
          <a:prstGeom prst="rect">
            <a:avLst/>
          </a:prstGeom>
        </p:spPr>
      </p:pic>
      <p:pic>
        <p:nvPicPr>
          <p:cNvPr id="13" name="Picture 12" descr="A yellow star with rays of light&#10;&#10;AI-generated content may be incorrect.">
            <a:extLst>
              <a:ext uri="{FF2B5EF4-FFF2-40B4-BE49-F238E27FC236}">
                <a16:creationId xmlns:a16="http://schemas.microsoft.com/office/drawing/2014/main" id="{C77884B1-1EDF-BDC6-A524-29AD8992C22A}"/>
              </a:ext>
            </a:extLst>
          </p:cNvPr>
          <p:cNvPicPr>
            <a:picLocks noChangeAspect="1"/>
          </p:cNvPicPr>
          <p:nvPr/>
        </p:nvPicPr>
        <p:blipFill>
          <a:blip r:embed="rId2"/>
          <a:stretch>
            <a:fillRect/>
          </a:stretch>
        </p:blipFill>
        <p:spPr>
          <a:xfrm>
            <a:off x="10933143" y="4672229"/>
            <a:ext cx="762000" cy="762000"/>
          </a:xfrm>
          <a:prstGeom prst="rect">
            <a:avLst/>
          </a:prstGeom>
        </p:spPr>
      </p:pic>
      <p:sp>
        <p:nvSpPr>
          <p:cNvPr id="14" name="TextBox 13">
            <a:extLst>
              <a:ext uri="{FF2B5EF4-FFF2-40B4-BE49-F238E27FC236}">
                <a16:creationId xmlns:a16="http://schemas.microsoft.com/office/drawing/2014/main" id="{B5C811E8-19A3-7CE2-A894-93450C8A5AF0}"/>
              </a:ext>
            </a:extLst>
          </p:cNvPr>
          <p:cNvSpPr txBox="1"/>
          <p:nvPr/>
        </p:nvSpPr>
        <p:spPr>
          <a:xfrm>
            <a:off x="10490635" y="5430121"/>
            <a:ext cx="16594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Project </a:t>
            </a:r>
          </a:p>
          <a:p>
            <a:pPr algn="ctr"/>
            <a:r>
              <a:rPr lang="en-US" dirty="0"/>
              <a:t>Wrap-up</a:t>
            </a:r>
          </a:p>
        </p:txBody>
      </p:sp>
    </p:spTree>
    <p:extLst>
      <p:ext uri="{BB962C8B-B14F-4D97-AF65-F5344CB8AC3E}">
        <p14:creationId xmlns:p14="http://schemas.microsoft.com/office/powerpoint/2010/main" val="17640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DCE9B0-77F6-1BAC-A6E3-4E736142A990}"/>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5" name="Slide Number Placeholder 4">
            <a:extLst>
              <a:ext uri="{FF2B5EF4-FFF2-40B4-BE49-F238E27FC236}">
                <a16:creationId xmlns:a16="http://schemas.microsoft.com/office/drawing/2014/main" id="{30A38D45-0B3F-BF34-161A-19D8B8E23C9A}"/>
              </a:ext>
            </a:extLst>
          </p:cNvPr>
          <p:cNvSpPr>
            <a:spLocks noGrp="1"/>
          </p:cNvSpPr>
          <p:nvPr>
            <p:ph type="sldNum" sz="quarter" idx="12"/>
          </p:nvPr>
        </p:nvSpPr>
        <p:spPr/>
        <p:txBody>
          <a:bodyPr/>
          <a:lstStyle/>
          <a:p>
            <a:fld id="{8A7A6979-0714-4377-B894-6BE4C2D6E202}" type="slidenum">
              <a:rPr lang="en-US" smtClean="0"/>
              <a:pPr/>
              <a:t>3</a:t>
            </a:fld>
            <a:endParaRPr lang="en-US"/>
          </a:p>
        </p:txBody>
      </p:sp>
      <p:pic>
        <p:nvPicPr>
          <p:cNvPr id="10" name="Picture 9" descr="TaaS Cargo Security for real-time insurance validation and monitoring">
            <a:extLst>
              <a:ext uri="{FF2B5EF4-FFF2-40B4-BE49-F238E27FC236}">
                <a16:creationId xmlns:a16="http://schemas.microsoft.com/office/drawing/2014/main" id="{74727088-C525-091C-B53B-19D863788BCD}"/>
              </a:ext>
            </a:extLst>
          </p:cNvPr>
          <p:cNvPicPr>
            <a:picLocks noChangeAspect="1"/>
          </p:cNvPicPr>
          <p:nvPr/>
        </p:nvPicPr>
        <p:blipFill>
          <a:blip r:embed="rId2"/>
          <a:srcRect t="324" r="6784" b="-464"/>
          <a:stretch/>
        </p:blipFill>
        <p:spPr>
          <a:xfrm>
            <a:off x="1805" y="1062221"/>
            <a:ext cx="6813773" cy="4114448"/>
          </a:xfrm>
          <a:prstGeom prst="rect">
            <a:avLst/>
          </a:prstGeom>
        </p:spPr>
      </p:pic>
      <p:sp>
        <p:nvSpPr>
          <p:cNvPr id="11" name="Rectangle 10">
            <a:extLst>
              <a:ext uri="{FF2B5EF4-FFF2-40B4-BE49-F238E27FC236}">
                <a16:creationId xmlns:a16="http://schemas.microsoft.com/office/drawing/2014/main" id="{FA83CC08-882A-B737-9882-8ED6E1D0D885}"/>
              </a:ext>
            </a:extLst>
          </p:cNvPr>
          <p:cNvSpPr/>
          <p:nvPr/>
        </p:nvSpPr>
        <p:spPr>
          <a:xfrm>
            <a:off x="5557995" y="0"/>
            <a:ext cx="6629024" cy="5773893"/>
          </a:xfrm>
          <a:prstGeom prst="rect">
            <a:avLst/>
          </a:prstGeom>
          <a:solidFill>
            <a:srgbClr val="8E6F3E">
              <a:alpha val="33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hevron 8">
            <a:extLst>
              <a:ext uri="{FF2B5EF4-FFF2-40B4-BE49-F238E27FC236}">
                <a16:creationId xmlns:a16="http://schemas.microsoft.com/office/drawing/2014/main" id="{0A5CDE9A-3318-03D9-3159-91B8F9C09883}"/>
              </a:ext>
            </a:extLst>
          </p:cNvPr>
          <p:cNvSpPr/>
          <p:nvPr/>
        </p:nvSpPr>
        <p:spPr>
          <a:xfrm>
            <a:off x="6936503" y="1456764"/>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49C74549-3C68-F281-4936-321BB39E0AAA}"/>
              </a:ext>
            </a:extLst>
          </p:cNvPr>
          <p:cNvSpPr txBox="1"/>
          <p:nvPr/>
        </p:nvSpPr>
        <p:spPr>
          <a:xfrm>
            <a:off x="7358715" y="1461744"/>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Industry &amp; Overview of the problem</a:t>
            </a:r>
          </a:p>
        </p:txBody>
      </p:sp>
      <p:sp>
        <p:nvSpPr>
          <p:cNvPr id="18" name="TextBox 17">
            <a:extLst>
              <a:ext uri="{FF2B5EF4-FFF2-40B4-BE49-F238E27FC236}">
                <a16:creationId xmlns:a16="http://schemas.microsoft.com/office/drawing/2014/main" id="{299A4907-64AA-138A-DD55-E9872A23C73F}"/>
              </a:ext>
            </a:extLst>
          </p:cNvPr>
          <p:cNvSpPr txBox="1"/>
          <p:nvPr/>
        </p:nvSpPr>
        <p:spPr>
          <a:xfrm>
            <a:off x="7358715" y="4496669"/>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Modeling for Predictive Modeling</a:t>
            </a:r>
          </a:p>
        </p:txBody>
      </p:sp>
      <p:sp>
        <p:nvSpPr>
          <p:cNvPr id="2" name="Arrow: Chevron 1">
            <a:extLst>
              <a:ext uri="{FF2B5EF4-FFF2-40B4-BE49-F238E27FC236}">
                <a16:creationId xmlns:a16="http://schemas.microsoft.com/office/drawing/2014/main" id="{A283394C-FDEF-EA9E-7F8E-3F4B6B4E281E}"/>
              </a:ext>
            </a:extLst>
          </p:cNvPr>
          <p:cNvSpPr/>
          <p:nvPr/>
        </p:nvSpPr>
        <p:spPr>
          <a:xfrm>
            <a:off x="6936502" y="4491689"/>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A329EF8E-0D3B-6DC1-B5C0-4C3ED59840F9}"/>
              </a:ext>
            </a:extLst>
          </p:cNvPr>
          <p:cNvSpPr txBox="1"/>
          <p:nvPr/>
        </p:nvSpPr>
        <p:spPr>
          <a:xfrm>
            <a:off x="7358715" y="3485028"/>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Franklin Gothic Book"/>
              </a:rPr>
              <a:t>Manage</a:t>
            </a:r>
            <a:r>
              <a:rPr lang="en-US" sz="1800" baseline="0" dirty="0">
                <a:latin typeface="Franklin Gothic Book"/>
              </a:rPr>
              <a:t> </a:t>
            </a:r>
            <a:r>
              <a:rPr lang="en-US" sz="1800" baseline="0">
                <a:latin typeface="Franklin Gothic Book"/>
              </a:rPr>
              <a:t>Damages to improve attribution</a:t>
            </a:r>
            <a:endParaRPr lang="en-US" dirty="0"/>
          </a:p>
        </p:txBody>
      </p:sp>
      <p:sp>
        <p:nvSpPr>
          <p:cNvPr id="19" name="Arrow: Chevron 18">
            <a:extLst>
              <a:ext uri="{FF2B5EF4-FFF2-40B4-BE49-F238E27FC236}">
                <a16:creationId xmlns:a16="http://schemas.microsoft.com/office/drawing/2014/main" id="{D5508E8A-966F-06D4-DC4A-36B88E9F836F}"/>
              </a:ext>
            </a:extLst>
          </p:cNvPr>
          <p:cNvSpPr/>
          <p:nvPr/>
        </p:nvSpPr>
        <p:spPr>
          <a:xfrm>
            <a:off x="6936502" y="3480047"/>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B30A098-AF97-EE89-117F-E7209EA65DD3}"/>
              </a:ext>
            </a:extLst>
          </p:cNvPr>
          <p:cNvSpPr txBox="1"/>
          <p:nvPr/>
        </p:nvSpPr>
        <p:spPr>
          <a:xfrm>
            <a:off x="7358715" y="2473386"/>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Manage Tolls to improve attribution</a:t>
            </a:r>
          </a:p>
        </p:txBody>
      </p:sp>
      <p:sp>
        <p:nvSpPr>
          <p:cNvPr id="20" name="Arrow: Chevron 19">
            <a:extLst>
              <a:ext uri="{FF2B5EF4-FFF2-40B4-BE49-F238E27FC236}">
                <a16:creationId xmlns:a16="http://schemas.microsoft.com/office/drawing/2014/main" id="{655E77B7-6090-C5AD-A098-BE1E5FC05843}"/>
              </a:ext>
            </a:extLst>
          </p:cNvPr>
          <p:cNvSpPr/>
          <p:nvPr/>
        </p:nvSpPr>
        <p:spPr>
          <a:xfrm>
            <a:off x="6936502" y="2468406"/>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B6DF92C6-696D-FF88-4723-A776481BF119}"/>
              </a:ext>
            </a:extLst>
          </p:cNvPr>
          <p:cNvSpPr txBox="1"/>
          <p:nvPr/>
        </p:nvSpPr>
        <p:spPr>
          <a:xfrm>
            <a:off x="6095999" y="338666"/>
            <a:ext cx="56178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bg1"/>
                </a:solidFill>
                <a:latin typeface="Franklin Gothic Book"/>
                <a:ea typeface="+mj-ea"/>
                <a:cs typeface="+mj-cs"/>
              </a:rPr>
              <a:t>Today, we will cover....</a:t>
            </a:r>
          </a:p>
        </p:txBody>
      </p:sp>
    </p:spTree>
    <p:extLst>
      <p:ext uri="{BB962C8B-B14F-4D97-AF65-F5344CB8AC3E}">
        <p14:creationId xmlns:p14="http://schemas.microsoft.com/office/powerpoint/2010/main" val="167808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8CDA-6384-8170-8A6A-F4E39A16C3B4}"/>
            </a:ext>
          </a:extLst>
        </p:cNvPr>
        <p:cNvGrpSpPr/>
        <p:nvPr/>
      </p:nvGrpSpPr>
      <p:grpSpPr>
        <a:xfrm>
          <a:off x="0" y="0"/>
          <a:ext cx="0" cy="0"/>
          <a:chOff x="0" y="0"/>
          <a:chExt cx="0" cy="0"/>
        </a:xfrm>
      </p:grpSpPr>
      <p:pic>
        <p:nvPicPr>
          <p:cNvPr id="7" name="Picture 6" descr="A road with a circle in the middle&#10;&#10;AI-generated content may be incorrect.">
            <a:extLst>
              <a:ext uri="{FF2B5EF4-FFF2-40B4-BE49-F238E27FC236}">
                <a16:creationId xmlns:a16="http://schemas.microsoft.com/office/drawing/2014/main" id="{243D5066-B4A4-7671-FC04-95D61D695CE9}"/>
              </a:ext>
            </a:extLst>
          </p:cNvPr>
          <p:cNvPicPr>
            <a:picLocks noChangeAspect="1"/>
          </p:cNvPicPr>
          <p:nvPr/>
        </p:nvPicPr>
        <p:blipFill>
          <a:blip r:embed="rId2"/>
          <a:stretch>
            <a:fillRect/>
          </a:stretch>
        </p:blipFill>
        <p:spPr>
          <a:xfrm>
            <a:off x="561975" y="1434515"/>
            <a:ext cx="11077575" cy="1617246"/>
          </a:xfrm>
          <a:prstGeom prst="rect">
            <a:avLst/>
          </a:prstGeom>
        </p:spPr>
      </p:pic>
      <p:sp>
        <p:nvSpPr>
          <p:cNvPr id="2" name="Title 1">
            <a:extLst>
              <a:ext uri="{FF2B5EF4-FFF2-40B4-BE49-F238E27FC236}">
                <a16:creationId xmlns:a16="http://schemas.microsoft.com/office/drawing/2014/main" id="{7AE7AC0E-ADFD-58B2-6075-A0093A2DD141}"/>
              </a:ext>
            </a:extLst>
          </p:cNvPr>
          <p:cNvSpPr>
            <a:spLocks noGrp="1"/>
          </p:cNvSpPr>
          <p:nvPr>
            <p:ph type="ctrTitle"/>
          </p:nvPr>
        </p:nvSpPr>
        <p:spPr>
          <a:xfrm>
            <a:off x="2107520" y="437030"/>
            <a:ext cx="9174313" cy="693019"/>
          </a:xfrm>
        </p:spPr>
        <p:txBody>
          <a:bodyPr/>
          <a:lstStyle/>
          <a:p>
            <a:r>
              <a:rPr lang="en-US" dirty="0">
                <a:latin typeface="Franklin Gothic Book"/>
              </a:rPr>
              <a:t>Wabash TaaS revolutionizes logistics, but comes with challenges</a:t>
            </a:r>
          </a:p>
        </p:txBody>
      </p:sp>
      <p:sp>
        <p:nvSpPr>
          <p:cNvPr id="5" name="Date Placeholder 4">
            <a:extLst>
              <a:ext uri="{FF2B5EF4-FFF2-40B4-BE49-F238E27FC236}">
                <a16:creationId xmlns:a16="http://schemas.microsoft.com/office/drawing/2014/main" id="{B6059CAF-E913-BCE3-61C1-4B5896BC1ABD}"/>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F46AC6C4-8048-7983-1209-B63F3ABD852F}"/>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29" name="TextBox 28">
            <a:extLst>
              <a:ext uri="{FF2B5EF4-FFF2-40B4-BE49-F238E27FC236}">
                <a16:creationId xmlns:a16="http://schemas.microsoft.com/office/drawing/2014/main" id="{C9398922-5B8D-7DAA-61C5-6C357A8BBE7D}"/>
              </a:ext>
            </a:extLst>
          </p:cNvPr>
          <p:cNvSpPr txBox="1"/>
          <p:nvPr/>
        </p:nvSpPr>
        <p:spPr>
          <a:xfrm>
            <a:off x="3765044" y="2009026"/>
            <a:ext cx="17425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accent1"/>
                </a:solidFill>
              </a:rPr>
              <a:t>Subscribers</a:t>
            </a:r>
          </a:p>
        </p:txBody>
      </p:sp>
      <p:sp>
        <p:nvSpPr>
          <p:cNvPr id="30" name="TextBox 29">
            <a:extLst>
              <a:ext uri="{FF2B5EF4-FFF2-40B4-BE49-F238E27FC236}">
                <a16:creationId xmlns:a16="http://schemas.microsoft.com/office/drawing/2014/main" id="{111B49D4-E612-E84F-CA27-C4480208FC12}"/>
              </a:ext>
            </a:extLst>
          </p:cNvPr>
          <p:cNvSpPr txBox="1"/>
          <p:nvPr/>
        </p:nvSpPr>
        <p:spPr>
          <a:xfrm>
            <a:off x="2480084" y="1252713"/>
            <a:ext cx="1766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2">
                    <a:lumMod val="76000"/>
                  </a:schemeClr>
                </a:solidFill>
              </a:rPr>
              <a:t>Rent trailers to </a:t>
            </a:r>
          </a:p>
        </p:txBody>
      </p:sp>
      <p:sp>
        <p:nvSpPr>
          <p:cNvPr id="31" name="TextBox 30">
            <a:extLst>
              <a:ext uri="{FF2B5EF4-FFF2-40B4-BE49-F238E27FC236}">
                <a16:creationId xmlns:a16="http://schemas.microsoft.com/office/drawing/2014/main" id="{35B78548-4C99-DE16-1BA2-DE991B4C4225}"/>
              </a:ext>
            </a:extLst>
          </p:cNvPr>
          <p:cNvSpPr txBox="1"/>
          <p:nvPr/>
        </p:nvSpPr>
        <p:spPr>
          <a:xfrm>
            <a:off x="5750696" y="1156231"/>
            <a:ext cx="32755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2">
                    <a:lumMod val="76000"/>
                  </a:schemeClr>
                </a:solidFill>
              </a:rPr>
              <a:t>And they have multiple trips during the subscription period</a:t>
            </a:r>
          </a:p>
        </p:txBody>
      </p:sp>
      <p:sp>
        <p:nvSpPr>
          <p:cNvPr id="32" name="TextBox 31">
            <a:extLst>
              <a:ext uri="{FF2B5EF4-FFF2-40B4-BE49-F238E27FC236}">
                <a16:creationId xmlns:a16="http://schemas.microsoft.com/office/drawing/2014/main" id="{712D2B71-CC78-00D0-EAE7-30D6B700835A}"/>
              </a:ext>
            </a:extLst>
          </p:cNvPr>
          <p:cNvSpPr txBox="1"/>
          <p:nvPr/>
        </p:nvSpPr>
        <p:spPr>
          <a:xfrm>
            <a:off x="4871220" y="3256254"/>
            <a:ext cx="324199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rgbClr val="8E6F3E"/>
                </a:solidFill>
              </a:rPr>
              <a:t>Trips</a:t>
            </a:r>
          </a:p>
          <a:p>
            <a:pPr marL="285750" indent="-285750">
              <a:buFont typeface="Arial"/>
              <a:buChar char="•"/>
            </a:pPr>
            <a:r>
              <a:rPr lang="en-US" dirty="0">
                <a:solidFill>
                  <a:schemeClr val="bg2">
                    <a:lumMod val="76000"/>
                  </a:schemeClr>
                </a:solidFill>
              </a:rPr>
              <a:t>Generate tolls</a:t>
            </a:r>
          </a:p>
          <a:p>
            <a:pPr marL="285750" indent="-285750">
              <a:buFont typeface="Arial"/>
              <a:buChar char="•"/>
            </a:pPr>
            <a:r>
              <a:rPr lang="en-US" dirty="0">
                <a:solidFill>
                  <a:schemeClr val="bg2">
                    <a:lumMod val="76000"/>
                  </a:schemeClr>
                </a:solidFill>
              </a:rPr>
              <a:t>Cause damage on trailers</a:t>
            </a:r>
          </a:p>
        </p:txBody>
      </p:sp>
      <p:pic>
        <p:nvPicPr>
          <p:cNvPr id="33" name="Picture 32" descr="Toll ">
            <a:extLst>
              <a:ext uri="{FF2B5EF4-FFF2-40B4-BE49-F238E27FC236}">
                <a16:creationId xmlns:a16="http://schemas.microsoft.com/office/drawing/2014/main" id="{D46C23FD-FAC2-404F-3C38-1FCE05344255}"/>
              </a:ext>
            </a:extLst>
          </p:cNvPr>
          <p:cNvPicPr>
            <a:picLocks noChangeAspect="1"/>
          </p:cNvPicPr>
          <p:nvPr/>
        </p:nvPicPr>
        <p:blipFill>
          <a:blip r:embed="rId3"/>
          <a:stretch>
            <a:fillRect/>
          </a:stretch>
        </p:blipFill>
        <p:spPr>
          <a:xfrm>
            <a:off x="4248150" y="4648200"/>
            <a:ext cx="1323975" cy="1381125"/>
          </a:xfrm>
          <a:prstGeom prst="rect">
            <a:avLst/>
          </a:prstGeom>
        </p:spPr>
      </p:pic>
      <p:pic>
        <p:nvPicPr>
          <p:cNvPr id="34" name="Picture 33" descr="Prison bus icon">
            <a:extLst>
              <a:ext uri="{FF2B5EF4-FFF2-40B4-BE49-F238E27FC236}">
                <a16:creationId xmlns:a16="http://schemas.microsoft.com/office/drawing/2014/main" id="{FF9C86A3-FBB4-694F-D8E3-6EEB5E654FB5}"/>
              </a:ext>
            </a:extLst>
          </p:cNvPr>
          <p:cNvPicPr>
            <a:picLocks noChangeAspect="1"/>
          </p:cNvPicPr>
          <p:nvPr/>
        </p:nvPicPr>
        <p:blipFill>
          <a:blip r:embed="rId4"/>
          <a:stretch>
            <a:fillRect/>
          </a:stretch>
        </p:blipFill>
        <p:spPr>
          <a:xfrm>
            <a:off x="2438400" y="4657725"/>
            <a:ext cx="1323975" cy="1371600"/>
          </a:xfrm>
          <a:prstGeom prst="rect">
            <a:avLst/>
          </a:prstGeom>
        </p:spPr>
      </p:pic>
      <p:sp>
        <p:nvSpPr>
          <p:cNvPr id="36" name="TextBox 35">
            <a:extLst>
              <a:ext uri="{FF2B5EF4-FFF2-40B4-BE49-F238E27FC236}">
                <a16:creationId xmlns:a16="http://schemas.microsoft.com/office/drawing/2014/main" id="{910CE87A-A2FD-8C94-C533-5588CDC157C1}"/>
              </a:ext>
            </a:extLst>
          </p:cNvPr>
          <p:cNvSpPr txBox="1"/>
          <p:nvPr/>
        </p:nvSpPr>
        <p:spPr>
          <a:xfrm>
            <a:off x="8758255" y="3256254"/>
            <a:ext cx="3222369" cy="1619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solidFill>
                  <a:schemeClr val="accent1"/>
                </a:solidFill>
              </a:rPr>
              <a:t>Business Problem</a:t>
            </a:r>
          </a:p>
          <a:p>
            <a:pPr marL="285750" indent="-285750">
              <a:buFont typeface="Arial"/>
              <a:buChar char="•"/>
            </a:pPr>
            <a:r>
              <a:rPr lang="en-US" dirty="0">
                <a:solidFill>
                  <a:schemeClr val="bg2">
                    <a:lumMod val="76000"/>
                  </a:schemeClr>
                </a:solidFill>
              </a:rPr>
              <a:t>Associate tolls and damage to the corresponding parties</a:t>
            </a:r>
          </a:p>
          <a:p>
            <a:pPr marL="285750" indent="-285750">
              <a:buFont typeface="Arial"/>
              <a:buChar char="•"/>
            </a:pPr>
            <a:r>
              <a:rPr lang="en-US">
                <a:solidFill>
                  <a:schemeClr val="bg2">
                    <a:lumMod val="76000"/>
                  </a:schemeClr>
                </a:solidFill>
              </a:rPr>
              <a:t>Inaccurate billing</a:t>
            </a:r>
            <a:endParaRPr lang="en-US" dirty="0">
              <a:solidFill>
                <a:schemeClr val="bg2">
                  <a:lumMod val="76000"/>
                </a:schemeClr>
              </a:solidFill>
            </a:endParaRPr>
          </a:p>
          <a:p>
            <a:pPr marL="285750" indent="-285750">
              <a:buFont typeface="Arial"/>
              <a:buChar char="•"/>
            </a:pPr>
            <a:endParaRPr lang="en-US" dirty="0">
              <a:solidFill>
                <a:schemeClr val="bg2">
                  <a:lumMod val="76000"/>
                </a:schemeClr>
              </a:solidFill>
            </a:endParaRPr>
          </a:p>
        </p:txBody>
      </p:sp>
      <p:sp>
        <p:nvSpPr>
          <p:cNvPr id="37" name="TextBox 36">
            <a:extLst>
              <a:ext uri="{FF2B5EF4-FFF2-40B4-BE49-F238E27FC236}">
                <a16:creationId xmlns:a16="http://schemas.microsoft.com/office/drawing/2014/main" id="{56E9A54C-56C8-4887-D901-D65D82B25166}"/>
              </a:ext>
            </a:extLst>
          </p:cNvPr>
          <p:cNvSpPr txBox="1"/>
          <p:nvPr/>
        </p:nvSpPr>
        <p:spPr>
          <a:xfrm>
            <a:off x="566497" y="3256254"/>
            <a:ext cx="3656349"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1"/>
                </a:solidFill>
              </a:rPr>
              <a:t>TaaS</a:t>
            </a:r>
            <a:endParaRPr lang="en-US" sz="3200" i="1">
              <a:solidFill>
                <a:schemeClr val="accent1"/>
              </a:solidFill>
            </a:endParaRPr>
          </a:p>
          <a:p>
            <a:pPr marL="285750" indent="-285750">
              <a:buFont typeface="Arial"/>
              <a:buChar char="•"/>
            </a:pPr>
            <a:r>
              <a:rPr lang="en-US" dirty="0">
                <a:solidFill>
                  <a:schemeClr val="bg2">
                    <a:lumMod val="76000"/>
                  </a:schemeClr>
                </a:solidFill>
              </a:rPr>
              <a:t>Trailer</a:t>
            </a:r>
            <a:r>
              <a:rPr lang="en-US" dirty="0">
                <a:solidFill>
                  <a:schemeClr val="bg2">
                    <a:lumMod val="76000"/>
                  </a:schemeClr>
                </a:solidFill>
                <a:latin typeface="Franklin Gothic Book"/>
              </a:rPr>
              <a:t> Subscription</a:t>
            </a:r>
            <a:endParaRPr lang="en-US" dirty="0">
              <a:solidFill>
                <a:schemeClr val="bg2">
                  <a:lumMod val="76000"/>
                </a:schemeClr>
              </a:solidFill>
            </a:endParaRPr>
          </a:p>
          <a:p>
            <a:pPr marL="285750" indent="-285750">
              <a:buFont typeface="Arial"/>
              <a:buChar char="•"/>
            </a:pPr>
            <a:r>
              <a:rPr lang="en-US" dirty="0">
                <a:solidFill>
                  <a:schemeClr val="bg2">
                    <a:lumMod val="76000"/>
                  </a:schemeClr>
                </a:solidFill>
              </a:rPr>
              <a:t>Assets &amp; Service Management</a:t>
            </a:r>
          </a:p>
          <a:p>
            <a:pPr marL="285750" indent="-285750">
              <a:buFont typeface="Arial"/>
              <a:buChar char="•"/>
            </a:pPr>
            <a:r>
              <a:rPr lang="en-US" dirty="0">
                <a:solidFill>
                  <a:schemeClr val="bg2">
                    <a:lumMod val="76000"/>
                  </a:schemeClr>
                </a:solidFill>
              </a:rPr>
              <a:t>Telematics &amp; Trailer Analysis</a:t>
            </a:r>
            <a:br>
              <a:rPr lang="en-US" dirty="0"/>
            </a:br>
            <a:endParaRPr lang="en-US"/>
          </a:p>
          <a:p>
            <a:pPr marL="457200" indent="-457200">
              <a:buFont typeface="Arial"/>
              <a:buChar char="•"/>
            </a:pPr>
            <a:endParaRPr lang="en-US" sz="2000" dirty="0">
              <a:solidFill>
                <a:schemeClr val="accent1"/>
              </a:solidFill>
            </a:endParaRPr>
          </a:p>
        </p:txBody>
      </p:sp>
      <p:pic>
        <p:nvPicPr>
          <p:cNvPr id="38" name="Picture 37" descr="Saleable icon">
            <a:extLst>
              <a:ext uri="{FF2B5EF4-FFF2-40B4-BE49-F238E27FC236}">
                <a16:creationId xmlns:a16="http://schemas.microsoft.com/office/drawing/2014/main" id="{CBE2562D-1F94-DA0E-2244-F54D78BA4F61}"/>
              </a:ext>
            </a:extLst>
          </p:cNvPr>
          <p:cNvPicPr>
            <a:picLocks noChangeAspect="1"/>
          </p:cNvPicPr>
          <p:nvPr/>
        </p:nvPicPr>
        <p:blipFill>
          <a:blip r:embed="rId5"/>
          <a:stretch>
            <a:fillRect/>
          </a:stretch>
        </p:blipFill>
        <p:spPr>
          <a:xfrm>
            <a:off x="9582148" y="4886323"/>
            <a:ext cx="1000129" cy="1000129"/>
          </a:xfrm>
          <a:prstGeom prst="rect">
            <a:avLst/>
          </a:prstGeom>
        </p:spPr>
      </p:pic>
      <p:sp>
        <p:nvSpPr>
          <p:cNvPr id="40" name="Arrow: Right 39">
            <a:extLst>
              <a:ext uri="{FF2B5EF4-FFF2-40B4-BE49-F238E27FC236}">
                <a16:creationId xmlns:a16="http://schemas.microsoft.com/office/drawing/2014/main" id="{91C29235-8133-4703-6458-54ACDC1157E2}"/>
              </a:ext>
            </a:extLst>
          </p:cNvPr>
          <p:cNvSpPr/>
          <p:nvPr/>
        </p:nvSpPr>
        <p:spPr>
          <a:xfrm>
            <a:off x="5945365" y="5260380"/>
            <a:ext cx="3080840" cy="247571"/>
          </a:xfrm>
          <a:prstGeom prst="rightArrow">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dvice icon">
            <a:extLst>
              <a:ext uri="{FF2B5EF4-FFF2-40B4-BE49-F238E27FC236}">
                <a16:creationId xmlns:a16="http://schemas.microsoft.com/office/drawing/2014/main" id="{EBA2ABA0-8F83-7EA6-19B6-88F138676252}"/>
              </a:ext>
            </a:extLst>
          </p:cNvPr>
          <p:cNvPicPr>
            <a:picLocks noChangeAspect="1"/>
          </p:cNvPicPr>
          <p:nvPr/>
        </p:nvPicPr>
        <p:blipFill>
          <a:blip r:embed="rId6"/>
          <a:stretch>
            <a:fillRect/>
          </a:stretch>
        </p:blipFill>
        <p:spPr>
          <a:xfrm>
            <a:off x="7077075" y="5524500"/>
            <a:ext cx="676275" cy="676275"/>
          </a:xfrm>
          <a:prstGeom prst="rect">
            <a:avLst/>
          </a:prstGeom>
        </p:spPr>
      </p:pic>
      <p:sp>
        <p:nvSpPr>
          <p:cNvPr id="42" name="TextBox 41">
            <a:extLst>
              <a:ext uri="{FF2B5EF4-FFF2-40B4-BE49-F238E27FC236}">
                <a16:creationId xmlns:a16="http://schemas.microsoft.com/office/drawing/2014/main" id="{00888F13-539C-E20A-69DA-593003250147}"/>
              </a:ext>
            </a:extLst>
          </p:cNvPr>
          <p:cNvSpPr txBox="1"/>
          <p:nvPr/>
        </p:nvSpPr>
        <p:spPr>
          <a:xfrm>
            <a:off x="6726884" y="4860642"/>
            <a:ext cx="20280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solidFill>
                  <a:srgbClr val="8E6F3E"/>
                </a:solidFill>
              </a:rPr>
              <a:t>Triangulate</a:t>
            </a:r>
            <a:endParaRPr lang="en-US" sz="2000" b="1" i="1" dirty="0">
              <a:solidFill>
                <a:srgbClr val="8E6F3E"/>
              </a:solidFill>
            </a:endParaRPr>
          </a:p>
        </p:txBody>
      </p:sp>
      <p:sp>
        <p:nvSpPr>
          <p:cNvPr id="3" name="Flowchart: Connector 2">
            <a:extLst>
              <a:ext uri="{FF2B5EF4-FFF2-40B4-BE49-F238E27FC236}">
                <a16:creationId xmlns:a16="http://schemas.microsoft.com/office/drawing/2014/main" id="{FAD4A6C6-031E-CA1A-46F2-71061D90AF60}"/>
              </a:ext>
            </a:extLst>
          </p:cNvPr>
          <p:cNvSpPr/>
          <p:nvPr/>
        </p:nvSpPr>
        <p:spPr>
          <a:xfrm>
            <a:off x="3762375" y="1434129"/>
            <a:ext cx="1766044" cy="1729503"/>
          </a:xfrm>
          <a:prstGeom prst="flowChartConnector">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750" dirty="0">
                <a:solidFill>
                  <a:schemeClr val="tx2">
                    <a:lumMod val="49000"/>
                  </a:schemeClr>
                </a:solidFill>
              </a:rPr>
              <a:t>Subscribers</a:t>
            </a:r>
          </a:p>
        </p:txBody>
      </p:sp>
    </p:spTree>
    <p:extLst>
      <p:ext uri="{BB962C8B-B14F-4D97-AF65-F5344CB8AC3E}">
        <p14:creationId xmlns:p14="http://schemas.microsoft.com/office/powerpoint/2010/main" val="336461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765CE-948D-861D-2D76-150FDF043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5C3BC-81D1-F2ED-AB11-CF5BF7C0C650}"/>
              </a:ext>
            </a:extLst>
          </p:cNvPr>
          <p:cNvSpPr>
            <a:spLocks noGrp="1"/>
          </p:cNvSpPr>
          <p:nvPr>
            <p:ph type="ctrTitle"/>
          </p:nvPr>
        </p:nvSpPr>
        <p:spPr>
          <a:xfrm>
            <a:off x="2107519" y="437030"/>
            <a:ext cx="9567029" cy="664797"/>
          </a:xfrm>
        </p:spPr>
        <p:txBody>
          <a:bodyPr/>
          <a:lstStyle/>
          <a:p>
            <a:r>
              <a:rPr lang="en" dirty="0">
                <a:latin typeface="Franklin Gothic Book"/>
              </a:rPr>
              <a:t>Data for attribution workflows help optimize operations and experience</a:t>
            </a:r>
            <a:endParaRPr lang="en" dirty="0"/>
          </a:p>
        </p:txBody>
      </p:sp>
      <p:sp>
        <p:nvSpPr>
          <p:cNvPr id="5" name="Date Placeholder 4">
            <a:extLst>
              <a:ext uri="{FF2B5EF4-FFF2-40B4-BE49-F238E27FC236}">
                <a16:creationId xmlns:a16="http://schemas.microsoft.com/office/drawing/2014/main" id="{A1C7DD02-FA83-55D2-1B48-628218D74A49}"/>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E6B2B101-AEC9-4F85-CCB9-4233B55BEDBB}"/>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9" name="Rectangle: Rounded Corners 8">
            <a:extLst>
              <a:ext uri="{FF2B5EF4-FFF2-40B4-BE49-F238E27FC236}">
                <a16:creationId xmlns:a16="http://schemas.microsoft.com/office/drawing/2014/main" id="{D1B16E9E-C011-13F8-4FAA-F3E98C60E7F8}"/>
              </a:ext>
            </a:extLst>
          </p:cNvPr>
          <p:cNvSpPr/>
          <p:nvPr/>
        </p:nvSpPr>
        <p:spPr>
          <a:xfrm>
            <a:off x="1997655" y="1201767"/>
            <a:ext cx="9323360" cy="146148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0" name="Rectangle: Rounded Corners 9">
            <a:extLst>
              <a:ext uri="{FF2B5EF4-FFF2-40B4-BE49-F238E27FC236}">
                <a16:creationId xmlns:a16="http://schemas.microsoft.com/office/drawing/2014/main" id="{69977C65-C9F4-8ADA-B5E2-B2C4229BE98A}"/>
              </a:ext>
            </a:extLst>
          </p:cNvPr>
          <p:cNvSpPr/>
          <p:nvPr/>
        </p:nvSpPr>
        <p:spPr>
          <a:xfrm>
            <a:off x="1997655" y="2744816"/>
            <a:ext cx="9323360" cy="145957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1" name="Rectangle: Rounded Corners 10">
            <a:extLst>
              <a:ext uri="{FF2B5EF4-FFF2-40B4-BE49-F238E27FC236}">
                <a16:creationId xmlns:a16="http://schemas.microsoft.com/office/drawing/2014/main" id="{C2EEDA03-BFD6-E931-7DE4-896DC1E56D18}"/>
              </a:ext>
            </a:extLst>
          </p:cNvPr>
          <p:cNvSpPr/>
          <p:nvPr/>
        </p:nvSpPr>
        <p:spPr>
          <a:xfrm>
            <a:off x="1997655" y="4287866"/>
            <a:ext cx="9323360" cy="145957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7" name="Title 1">
            <a:extLst>
              <a:ext uri="{FF2B5EF4-FFF2-40B4-BE49-F238E27FC236}">
                <a16:creationId xmlns:a16="http://schemas.microsoft.com/office/drawing/2014/main" id="{921013FD-1E40-8C87-08D7-FC7B91752256}"/>
              </a:ext>
            </a:extLst>
          </p:cNvPr>
          <p:cNvSpPr txBox="1">
            <a:spLocks/>
          </p:cNvSpPr>
          <p:nvPr/>
        </p:nvSpPr>
        <p:spPr bwMode="blackWhite">
          <a:xfrm>
            <a:off x="2217436" y="1797079"/>
            <a:ext cx="3293155"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a:solidFill>
                  <a:schemeClr val="accent1"/>
                </a:solidFill>
                <a:latin typeface="Franklin Gothic Book"/>
              </a:rPr>
              <a:t>Optimizes</a:t>
            </a:r>
            <a:r>
              <a:rPr lang="en-US" sz="2000" dirty="0">
                <a:solidFill>
                  <a:schemeClr val="accent1"/>
                </a:solidFill>
                <a:latin typeface="Franklin Gothic Book"/>
              </a:rPr>
              <a:t> workforce expenses</a:t>
            </a:r>
          </a:p>
        </p:txBody>
      </p:sp>
      <p:sp>
        <p:nvSpPr>
          <p:cNvPr id="20" name="Title 1">
            <a:extLst>
              <a:ext uri="{FF2B5EF4-FFF2-40B4-BE49-F238E27FC236}">
                <a16:creationId xmlns:a16="http://schemas.microsoft.com/office/drawing/2014/main" id="{B650E1C7-FFC7-5C88-350C-B4A6EFFC0038}"/>
              </a:ext>
            </a:extLst>
          </p:cNvPr>
          <p:cNvSpPr txBox="1">
            <a:spLocks/>
          </p:cNvSpPr>
          <p:nvPr/>
        </p:nvSpPr>
        <p:spPr bwMode="blackWhite">
          <a:xfrm>
            <a:off x="2217436" y="3197254"/>
            <a:ext cx="3296210" cy="5539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Streamline </a:t>
            </a:r>
            <a:r>
              <a:rPr lang="en-US" sz="2000">
                <a:solidFill>
                  <a:schemeClr val="accent1"/>
                </a:solidFill>
                <a:latin typeface="Franklin Gothic Book"/>
              </a:rPr>
              <a:t>Operational</a:t>
            </a:r>
            <a:r>
              <a:rPr lang="en-US" sz="2000" dirty="0">
                <a:solidFill>
                  <a:schemeClr val="accent1"/>
                </a:solidFill>
                <a:latin typeface="Franklin Gothic Book"/>
              </a:rPr>
              <a:t> Expenditures</a:t>
            </a:r>
          </a:p>
        </p:txBody>
      </p:sp>
      <p:sp>
        <p:nvSpPr>
          <p:cNvPr id="22" name="Rectangle 21">
            <a:extLst>
              <a:ext uri="{FF2B5EF4-FFF2-40B4-BE49-F238E27FC236}">
                <a16:creationId xmlns:a16="http://schemas.microsoft.com/office/drawing/2014/main" id="{1D6F12BF-E9EF-A711-7290-E2540BBC2FE1}"/>
              </a:ext>
            </a:extLst>
          </p:cNvPr>
          <p:cNvSpPr/>
          <p:nvPr/>
        </p:nvSpPr>
        <p:spPr>
          <a:xfrm rot="5400000" flipV="1">
            <a:off x="5228042" y="3454429"/>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BE83403-0154-FFFE-3ED7-BECD8D1DEC69}"/>
              </a:ext>
            </a:extLst>
          </p:cNvPr>
          <p:cNvSpPr txBox="1">
            <a:spLocks/>
          </p:cNvSpPr>
          <p:nvPr/>
        </p:nvSpPr>
        <p:spPr bwMode="blackWhite">
          <a:xfrm>
            <a:off x="2217436" y="4740304"/>
            <a:ext cx="3296210" cy="5539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a:solidFill>
                  <a:schemeClr val="accent1"/>
                </a:solidFill>
                <a:latin typeface="Franklin Gothic Book"/>
              </a:rPr>
              <a:t>Improves Customer Experience</a:t>
            </a:r>
            <a:endParaRPr lang="en-US" sz="2000">
              <a:solidFill>
                <a:schemeClr val="accent1"/>
              </a:solidFill>
            </a:endParaRPr>
          </a:p>
        </p:txBody>
      </p:sp>
      <p:sp>
        <p:nvSpPr>
          <p:cNvPr id="24" name="Rectangle 23">
            <a:extLst>
              <a:ext uri="{FF2B5EF4-FFF2-40B4-BE49-F238E27FC236}">
                <a16:creationId xmlns:a16="http://schemas.microsoft.com/office/drawing/2014/main" id="{C241AAA1-8800-5E40-3C54-99AC9089A67C}"/>
              </a:ext>
            </a:extLst>
          </p:cNvPr>
          <p:cNvSpPr/>
          <p:nvPr/>
        </p:nvSpPr>
        <p:spPr>
          <a:xfrm rot="5400000" flipV="1">
            <a:off x="5228042" y="4987954"/>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EA5BE52-3BB0-162E-BED6-3FAF2191CBA9}"/>
              </a:ext>
            </a:extLst>
          </p:cNvPr>
          <p:cNvSpPr/>
          <p:nvPr/>
        </p:nvSpPr>
        <p:spPr>
          <a:xfrm rot="5400000" flipV="1">
            <a:off x="5228042" y="1911379"/>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1BBF67-5853-C83C-B4D1-8B44AF9D422C}"/>
              </a:ext>
            </a:extLst>
          </p:cNvPr>
          <p:cNvSpPr txBox="1"/>
          <p:nvPr/>
        </p:nvSpPr>
        <p:spPr>
          <a:xfrm>
            <a:off x="6055305" y="4506941"/>
            <a:ext cx="51228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ea typeface="+mn-lt"/>
                <a:cs typeface="+mn-lt"/>
              </a:rPr>
              <a:t>Reduce operational disputes</a:t>
            </a:r>
          </a:p>
          <a:p>
            <a:pPr marL="285750" indent="-285750">
              <a:buFont typeface="Arial"/>
              <a:buChar char="•"/>
            </a:pPr>
            <a:r>
              <a:rPr lang="en-US" sz="2000" dirty="0">
                <a:ea typeface="+mn-lt"/>
                <a:cs typeface="+mn-lt"/>
              </a:rPr>
              <a:t>Minimize customer complaints</a:t>
            </a:r>
          </a:p>
          <a:p>
            <a:pPr marL="285750" indent="-285750">
              <a:buFont typeface="Arial"/>
              <a:buChar char="•"/>
            </a:pPr>
            <a:r>
              <a:rPr lang="en-US" sz="2000" dirty="0">
                <a:ea typeface="+mn-lt"/>
                <a:cs typeface="+mn-lt"/>
              </a:rPr>
              <a:t>Enhance satisfaction and foster loyalty</a:t>
            </a:r>
          </a:p>
        </p:txBody>
      </p:sp>
      <p:sp>
        <p:nvSpPr>
          <p:cNvPr id="16" name="TextBox 15">
            <a:extLst>
              <a:ext uri="{FF2B5EF4-FFF2-40B4-BE49-F238E27FC236}">
                <a16:creationId xmlns:a16="http://schemas.microsoft.com/office/drawing/2014/main" id="{AF49241C-B8E7-992B-F954-8FD9CB8D19D6}"/>
              </a:ext>
            </a:extLst>
          </p:cNvPr>
          <p:cNvSpPr txBox="1"/>
          <p:nvPr/>
        </p:nvSpPr>
        <p:spPr>
          <a:xfrm>
            <a:off x="6055305" y="1425604"/>
            <a:ext cx="512256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 sz="2000" dirty="0">
                <a:ea typeface="+mn-lt"/>
                <a:cs typeface="+mn-lt"/>
              </a:rPr>
              <a:t>Automate manual workflows</a:t>
            </a:r>
            <a:endParaRPr lang="en-US" sz="2000" dirty="0">
              <a:ea typeface="+mn-lt"/>
              <a:cs typeface="+mn-lt"/>
            </a:endParaRPr>
          </a:p>
          <a:p>
            <a:pPr marL="285750" indent="-285750">
              <a:buFont typeface="Arial"/>
              <a:buChar char="•"/>
            </a:pPr>
            <a:r>
              <a:rPr lang="en" sz="2000" dirty="0">
                <a:ea typeface="+mn-lt"/>
                <a:cs typeface="+mn-lt"/>
              </a:rPr>
              <a:t>Accelerate processing times</a:t>
            </a:r>
          </a:p>
          <a:p>
            <a:pPr marL="285750" indent="-285750">
              <a:buFont typeface="Arial"/>
              <a:buChar char="•"/>
            </a:pPr>
            <a:r>
              <a:rPr lang="en" sz="2000" dirty="0">
                <a:ea typeface="+mn-lt"/>
                <a:cs typeface="+mn-lt"/>
              </a:rPr>
              <a:t>Enhance operational efficiency</a:t>
            </a:r>
          </a:p>
        </p:txBody>
      </p:sp>
      <p:sp>
        <p:nvSpPr>
          <p:cNvPr id="18" name="TextBox 17">
            <a:extLst>
              <a:ext uri="{FF2B5EF4-FFF2-40B4-BE49-F238E27FC236}">
                <a16:creationId xmlns:a16="http://schemas.microsoft.com/office/drawing/2014/main" id="{898EC371-8A50-E249-6D0B-864A9D9E93D1}"/>
              </a:ext>
            </a:extLst>
          </p:cNvPr>
          <p:cNvSpPr txBox="1"/>
          <p:nvPr/>
        </p:nvSpPr>
        <p:spPr>
          <a:xfrm>
            <a:off x="6055305" y="2963891"/>
            <a:ext cx="51226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ea typeface="+mn-lt"/>
                <a:cs typeface="+mn-lt"/>
              </a:rPr>
              <a:t>Ensure accurate cost allocation</a:t>
            </a:r>
          </a:p>
          <a:p>
            <a:pPr marL="285750" indent="-285750">
              <a:buFont typeface="Arial"/>
              <a:buChar char="•"/>
            </a:pPr>
            <a:r>
              <a:rPr lang="en-US" sz="2000" dirty="0">
                <a:ea typeface="+mn-lt"/>
                <a:cs typeface="+mn-lt"/>
              </a:rPr>
              <a:t>Mitigate hidden costs (e.g., tolls, damages)</a:t>
            </a:r>
          </a:p>
          <a:p>
            <a:pPr marL="285750" indent="-285750">
              <a:buFont typeface="Arial"/>
              <a:buChar char="•"/>
            </a:pPr>
            <a:r>
              <a:rPr lang="en-US" sz="2000" dirty="0">
                <a:ea typeface="+mn-lt"/>
                <a:cs typeface="+mn-lt"/>
              </a:rPr>
              <a:t>Reduce overall operational expenditures</a:t>
            </a:r>
          </a:p>
        </p:txBody>
      </p:sp>
      <p:pic>
        <p:nvPicPr>
          <p:cNvPr id="27" name="Picture 26" descr="A person wearing a tie&#10;&#10;AI-generated content may be incorrect.">
            <a:extLst>
              <a:ext uri="{FF2B5EF4-FFF2-40B4-BE49-F238E27FC236}">
                <a16:creationId xmlns:a16="http://schemas.microsoft.com/office/drawing/2014/main" id="{93284241-1225-A3B2-EE06-AB3FC053E94F}"/>
              </a:ext>
            </a:extLst>
          </p:cNvPr>
          <p:cNvPicPr>
            <a:picLocks noChangeAspect="1"/>
          </p:cNvPicPr>
          <p:nvPr/>
        </p:nvPicPr>
        <p:blipFill>
          <a:blip r:embed="rId3"/>
          <a:stretch>
            <a:fillRect/>
          </a:stretch>
        </p:blipFill>
        <p:spPr>
          <a:xfrm>
            <a:off x="881063" y="1535142"/>
            <a:ext cx="828675" cy="800100"/>
          </a:xfrm>
          <a:prstGeom prst="rect">
            <a:avLst/>
          </a:prstGeom>
          <a:ln>
            <a:noFill/>
          </a:ln>
        </p:spPr>
      </p:pic>
      <p:pic>
        <p:nvPicPr>
          <p:cNvPr id="28" name="Picture 27" descr="A black background with gears and check marks&#10;&#10;AI-generated content may be incorrect.">
            <a:extLst>
              <a:ext uri="{FF2B5EF4-FFF2-40B4-BE49-F238E27FC236}">
                <a16:creationId xmlns:a16="http://schemas.microsoft.com/office/drawing/2014/main" id="{DFC67D0F-38FE-8A8A-6AF5-35FD4AED1728}"/>
              </a:ext>
            </a:extLst>
          </p:cNvPr>
          <p:cNvPicPr>
            <a:picLocks noChangeAspect="1"/>
          </p:cNvPicPr>
          <p:nvPr/>
        </p:nvPicPr>
        <p:blipFill>
          <a:blip r:embed="rId4"/>
          <a:stretch>
            <a:fillRect/>
          </a:stretch>
        </p:blipFill>
        <p:spPr>
          <a:xfrm>
            <a:off x="866775" y="3078191"/>
            <a:ext cx="857250" cy="790575"/>
          </a:xfrm>
          <a:prstGeom prst="rect">
            <a:avLst/>
          </a:prstGeom>
          <a:ln>
            <a:noFill/>
          </a:ln>
        </p:spPr>
      </p:pic>
      <p:pic>
        <p:nvPicPr>
          <p:cNvPr id="29" name="Picture 28" descr="A handshake with a briefcase and a briefcase on a black background&#10;&#10;AI-generated content may be incorrect.">
            <a:extLst>
              <a:ext uri="{FF2B5EF4-FFF2-40B4-BE49-F238E27FC236}">
                <a16:creationId xmlns:a16="http://schemas.microsoft.com/office/drawing/2014/main" id="{9DE4C832-879C-388E-B68B-DE0543C32E39}"/>
              </a:ext>
            </a:extLst>
          </p:cNvPr>
          <p:cNvPicPr>
            <a:picLocks noChangeAspect="1"/>
          </p:cNvPicPr>
          <p:nvPr/>
        </p:nvPicPr>
        <p:blipFill>
          <a:blip r:embed="rId5"/>
          <a:stretch>
            <a:fillRect/>
          </a:stretch>
        </p:blipFill>
        <p:spPr>
          <a:xfrm>
            <a:off x="871538" y="4611716"/>
            <a:ext cx="847725" cy="809625"/>
          </a:xfrm>
          <a:prstGeom prst="rect">
            <a:avLst/>
          </a:prstGeom>
          <a:ln>
            <a:noFill/>
          </a:ln>
        </p:spPr>
      </p:pic>
    </p:spTree>
    <p:extLst>
      <p:ext uri="{BB962C8B-B14F-4D97-AF65-F5344CB8AC3E}">
        <p14:creationId xmlns:p14="http://schemas.microsoft.com/office/powerpoint/2010/main" val="3601758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D9EF2-7C85-8DF2-BDF6-2D565AACD4FD}"/>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EAF90D9-D350-1232-9B6D-43ED910C3ED4}"/>
              </a:ext>
            </a:extLst>
          </p:cNvPr>
          <p:cNvSpPr/>
          <p:nvPr/>
        </p:nvSpPr>
        <p:spPr>
          <a:xfrm>
            <a:off x="991096" y="1155451"/>
            <a:ext cx="4088903" cy="4733695"/>
          </a:xfrm>
          <a:prstGeom prst="roundRect">
            <a:avLst/>
          </a:prstGeom>
          <a:solidFill>
            <a:srgbClr val="FFFFFF"/>
          </a:solidFill>
          <a:ln w="12700">
            <a:prstDash val="dash"/>
            <a:extLst>
              <a:ext uri="{C807C97D-BFC1-408E-A445-0C87EB9F89A2}">
                <ask:lineSketchStyleProps xmlns:ask="http://schemas.microsoft.com/office/drawing/2018/sketchyshapes" sd="3499211612">
                  <a:custGeom>
                    <a:avLst/>
                    <a:gdLst>
                      <a:gd name="connsiteX0" fmla="*/ 0 w 4088903"/>
                      <a:gd name="connsiteY0" fmla="*/ 681497 h 4733695"/>
                      <a:gd name="connsiteX1" fmla="*/ 681497 w 4088903"/>
                      <a:gd name="connsiteY1" fmla="*/ 0 h 4733695"/>
                      <a:gd name="connsiteX2" fmla="*/ 1281197 w 4088903"/>
                      <a:gd name="connsiteY2" fmla="*/ 0 h 4733695"/>
                      <a:gd name="connsiteX3" fmla="*/ 2017192 w 4088903"/>
                      <a:gd name="connsiteY3" fmla="*/ 0 h 4733695"/>
                      <a:gd name="connsiteX4" fmla="*/ 2616892 w 4088903"/>
                      <a:gd name="connsiteY4" fmla="*/ 0 h 4733695"/>
                      <a:gd name="connsiteX5" fmla="*/ 3407406 w 4088903"/>
                      <a:gd name="connsiteY5" fmla="*/ 0 h 4733695"/>
                      <a:gd name="connsiteX6" fmla="*/ 4088903 w 4088903"/>
                      <a:gd name="connsiteY6" fmla="*/ 681497 h 4733695"/>
                      <a:gd name="connsiteX7" fmla="*/ 4088903 w 4088903"/>
                      <a:gd name="connsiteY7" fmla="*/ 1355637 h 4733695"/>
                      <a:gd name="connsiteX8" fmla="*/ 4088903 w 4088903"/>
                      <a:gd name="connsiteY8" fmla="*/ 1928656 h 4733695"/>
                      <a:gd name="connsiteX9" fmla="*/ 4088903 w 4088903"/>
                      <a:gd name="connsiteY9" fmla="*/ 2501676 h 4733695"/>
                      <a:gd name="connsiteX10" fmla="*/ 4088903 w 4088903"/>
                      <a:gd name="connsiteY10" fmla="*/ 3209523 h 4733695"/>
                      <a:gd name="connsiteX11" fmla="*/ 4088903 w 4088903"/>
                      <a:gd name="connsiteY11" fmla="*/ 4052198 h 4733695"/>
                      <a:gd name="connsiteX12" fmla="*/ 3407406 w 4088903"/>
                      <a:gd name="connsiteY12" fmla="*/ 4733695 h 4733695"/>
                      <a:gd name="connsiteX13" fmla="*/ 2780447 w 4088903"/>
                      <a:gd name="connsiteY13" fmla="*/ 4733695 h 4733695"/>
                      <a:gd name="connsiteX14" fmla="*/ 2071711 w 4088903"/>
                      <a:gd name="connsiteY14" fmla="*/ 4733695 h 4733695"/>
                      <a:gd name="connsiteX15" fmla="*/ 1335715 w 4088903"/>
                      <a:gd name="connsiteY15" fmla="*/ 4733695 h 4733695"/>
                      <a:gd name="connsiteX16" fmla="*/ 681497 w 4088903"/>
                      <a:gd name="connsiteY16" fmla="*/ 4733695 h 4733695"/>
                      <a:gd name="connsiteX17" fmla="*/ 0 w 4088903"/>
                      <a:gd name="connsiteY17" fmla="*/ 4052198 h 4733695"/>
                      <a:gd name="connsiteX18" fmla="*/ 0 w 4088903"/>
                      <a:gd name="connsiteY18" fmla="*/ 3344351 h 4733695"/>
                      <a:gd name="connsiteX19" fmla="*/ 0 w 4088903"/>
                      <a:gd name="connsiteY19" fmla="*/ 2670211 h 4733695"/>
                      <a:gd name="connsiteX20" fmla="*/ 0 w 4088903"/>
                      <a:gd name="connsiteY20" fmla="*/ 1928656 h 4733695"/>
                      <a:gd name="connsiteX21" fmla="*/ 0 w 4088903"/>
                      <a:gd name="connsiteY21" fmla="*/ 1321930 h 4733695"/>
                      <a:gd name="connsiteX22" fmla="*/ 0 w 4088903"/>
                      <a:gd name="connsiteY22" fmla="*/ 681497 h 473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8903" h="4733695" fill="none" extrusionOk="0">
                        <a:moveTo>
                          <a:pt x="0" y="681497"/>
                        </a:moveTo>
                        <a:cubicBezTo>
                          <a:pt x="-69042" y="297929"/>
                          <a:pt x="294560" y="2986"/>
                          <a:pt x="681497" y="0"/>
                        </a:cubicBezTo>
                        <a:cubicBezTo>
                          <a:pt x="965701" y="-11030"/>
                          <a:pt x="1043031" y="-7051"/>
                          <a:pt x="1281197" y="0"/>
                        </a:cubicBezTo>
                        <a:cubicBezTo>
                          <a:pt x="1519363" y="7051"/>
                          <a:pt x="1780080" y="17392"/>
                          <a:pt x="2017192" y="0"/>
                        </a:cubicBezTo>
                        <a:cubicBezTo>
                          <a:pt x="2254305" y="-17392"/>
                          <a:pt x="2397501" y="-11509"/>
                          <a:pt x="2616892" y="0"/>
                        </a:cubicBezTo>
                        <a:cubicBezTo>
                          <a:pt x="2836283" y="11509"/>
                          <a:pt x="3208489" y="24171"/>
                          <a:pt x="3407406" y="0"/>
                        </a:cubicBezTo>
                        <a:cubicBezTo>
                          <a:pt x="3776247" y="-5748"/>
                          <a:pt x="4083013" y="317194"/>
                          <a:pt x="4088903" y="681497"/>
                        </a:cubicBezTo>
                        <a:cubicBezTo>
                          <a:pt x="4065868" y="820382"/>
                          <a:pt x="4072150" y="1056818"/>
                          <a:pt x="4088903" y="1355637"/>
                        </a:cubicBezTo>
                        <a:cubicBezTo>
                          <a:pt x="4105656" y="1654456"/>
                          <a:pt x="4072265" y="1669996"/>
                          <a:pt x="4088903" y="1928656"/>
                        </a:cubicBezTo>
                        <a:cubicBezTo>
                          <a:pt x="4105541" y="2187316"/>
                          <a:pt x="4071328" y="2358766"/>
                          <a:pt x="4088903" y="2501676"/>
                        </a:cubicBezTo>
                        <a:cubicBezTo>
                          <a:pt x="4106478" y="2644586"/>
                          <a:pt x="4060853" y="2969714"/>
                          <a:pt x="4088903" y="3209523"/>
                        </a:cubicBezTo>
                        <a:cubicBezTo>
                          <a:pt x="4116953" y="3449332"/>
                          <a:pt x="4048738" y="3837457"/>
                          <a:pt x="4088903" y="4052198"/>
                        </a:cubicBezTo>
                        <a:cubicBezTo>
                          <a:pt x="4062164" y="4507092"/>
                          <a:pt x="3789425" y="4750320"/>
                          <a:pt x="3407406" y="4733695"/>
                        </a:cubicBezTo>
                        <a:cubicBezTo>
                          <a:pt x="3279223" y="4718886"/>
                          <a:pt x="2936333" y="4713071"/>
                          <a:pt x="2780447" y="4733695"/>
                        </a:cubicBezTo>
                        <a:cubicBezTo>
                          <a:pt x="2624561" y="4754319"/>
                          <a:pt x="2391969" y="4710763"/>
                          <a:pt x="2071711" y="4733695"/>
                        </a:cubicBezTo>
                        <a:cubicBezTo>
                          <a:pt x="1751453" y="4756627"/>
                          <a:pt x="1663122" y="4724931"/>
                          <a:pt x="1335715" y="4733695"/>
                        </a:cubicBezTo>
                        <a:cubicBezTo>
                          <a:pt x="1008308" y="4742459"/>
                          <a:pt x="896345" y="4701257"/>
                          <a:pt x="681497" y="4733695"/>
                        </a:cubicBezTo>
                        <a:cubicBezTo>
                          <a:pt x="353270" y="4722140"/>
                          <a:pt x="24672" y="4449552"/>
                          <a:pt x="0" y="4052198"/>
                        </a:cubicBezTo>
                        <a:cubicBezTo>
                          <a:pt x="-17947" y="3874517"/>
                          <a:pt x="22995" y="3639953"/>
                          <a:pt x="0" y="3344351"/>
                        </a:cubicBezTo>
                        <a:cubicBezTo>
                          <a:pt x="-22995" y="3048749"/>
                          <a:pt x="-22088" y="2871878"/>
                          <a:pt x="0" y="2670211"/>
                        </a:cubicBezTo>
                        <a:cubicBezTo>
                          <a:pt x="22088" y="2468544"/>
                          <a:pt x="4337" y="2078219"/>
                          <a:pt x="0" y="1928656"/>
                        </a:cubicBezTo>
                        <a:cubicBezTo>
                          <a:pt x="-4337" y="1779094"/>
                          <a:pt x="340" y="1583209"/>
                          <a:pt x="0" y="1321930"/>
                        </a:cubicBezTo>
                        <a:cubicBezTo>
                          <a:pt x="-340" y="1060651"/>
                          <a:pt x="-12952" y="839439"/>
                          <a:pt x="0" y="681497"/>
                        </a:cubicBezTo>
                        <a:close/>
                      </a:path>
                      <a:path w="4088903" h="4733695" stroke="0" extrusionOk="0">
                        <a:moveTo>
                          <a:pt x="0" y="681497"/>
                        </a:moveTo>
                        <a:cubicBezTo>
                          <a:pt x="-12068" y="267233"/>
                          <a:pt x="283103" y="1896"/>
                          <a:pt x="681497" y="0"/>
                        </a:cubicBezTo>
                        <a:cubicBezTo>
                          <a:pt x="989301" y="16157"/>
                          <a:pt x="1202133" y="34972"/>
                          <a:pt x="1417492" y="0"/>
                        </a:cubicBezTo>
                        <a:cubicBezTo>
                          <a:pt x="1632852" y="-34972"/>
                          <a:pt x="1863348" y="18972"/>
                          <a:pt x="2126229" y="0"/>
                        </a:cubicBezTo>
                        <a:cubicBezTo>
                          <a:pt x="2389110" y="-18972"/>
                          <a:pt x="2494329" y="9945"/>
                          <a:pt x="2725929" y="0"/>
                        </a:cubicBezTo>
                        <a:cubicBezTo>
                          <a:pt x="2957529" y="-9945"/>
                          <a:pt x="3150042" y="-23805"/>
                          <a:pt x="3407406" y="0"/>
                        </a:cubicBezTo>
                        <a:cubicBezTo>
                          <a:pt x="3740831" y="-38475"/>
                          <a:pt x="4097693" y="295088"/>
                          <a:pt x="4088903" y="681497"/>
                        </a:cubicBezTo>
                        <a:cubicBezTo>
                          <a:pt x="4111126" y="936668"/>
                          <a:pt x="4103702" y="1011190"/>
                          <a:pt x="4088903" y="1254516"/>
                        </a:cubicBezTo>
                        <a:cubicBezTo>
                          <a:pt x="4074104" y="1497842"/>
                          <a:pt x="4123680" y="1772672"/>
                          <a:pt x="4088903" y="1996070"/>
                        </a:cubicBezTo>
                        <a:cubicBezTo>
                          <a:pt x="4054126" y="2219468"/>
                          <a:pt x="4083718" y="2371755"/>
                          <a:pt x="4088903" y="2602797"/>
                        </a:cubicBezTo>
                        <a:cubicBezTo>
                          <a:pt x="4094088" y="2833839"/>
                          <a:pt x="4073228" y="3008757"/>
                          <a:pt x="4088903" y="3209523"/>
                        </a:cubicBezTo>
                        <a:cubicBezTo>
                          <a:pt x="4104578" y="3410289"/>
                          <a:pt x="4053487" y="3798205"/>
                          <a:pt x="4088903" y="4052198"/>
                        </a:cubicBezTo>
                        <a:cubicBezTo>
                          <a:pt x="4099524" y="4477185"/>
                          <a:pt x="3803582" y="4731604"/>
                          <a:pt x="3407406" y="4733695"/>
                        </a:cubicBezTo>
                        <a:cubicBezTo>
                          <a:pt x="3186336" y="4738606"/>
                          <a:pt x="2892967" y="4698969"/>
                          <a:pt x="2698670" y="4733695"/>
                        </a:cubicBezTo>
                        <a:cubicBezTo>
                          <a:pt x="2504373" y="4768421"/>
                          <a:pt x="2239678" y="4735935"/>
                          <a:pt x="1989933" y="4733695"/>
                        </a:cubicBezTo>
                        <a:cubicBezTo>
                          <a:pt x="1740188" y="4731455"/>
                          <a:pt x="1473109" y="4731603"/>
                          <a:pt x="1335715" y="4733695"/>
                        </a:cubicBezTo>
                        <a:cubicBezTo>
                          <a:pt x="1198321" y="4735787"/>
                          <a:pt x="861704" y="4730412"/>
                          <a:pt x="681497" y="4733695"/>
                        </a:cubicBezTo>
                        <a:cubicBezTo>
                          <a:pt x="324079" y="4692986"/>
                          <a:pt x="46153" y="4439393"/>
                          <a:pt x="0" y="4052198"/>
                        </a:cubicBezTo>
                        <a:cubicBezTo>
                          <a:pt x="23949" y="3926605"/>
                          <a:pt x="3729" y="3666224"/>
                          <a:pt x="0" y="3445472"/>
                        </a:cubicBezTo>
                        <a:cubicBezTo>
                          <a:pt x="-3729" y="3224720"/>
                          <a:pt x="25974" y="3114484"/>
                          <a:pt x="0" y="2805039"/>
                        </a:cubicBezTo>
                        <a:cubicBezTo>
                          <a:pt x="-25974" y="2495594"/>
                          <a:pt x="-11260" y="2503389"/>
                          <a:pt x="0" y="2232019"/>
                        </a:cubicBezTo>
                        <a:cubicBezTo>
                          <a:pt x="11260" y="1960649"/>
                          <a:pt x="-22208" y="1851340"/>
                          <a:pt x="0" y="1557879"/>
                        </a:cubicBezTo>
                        <a:cubicBezTo>
                          <a:pt x="22208" y="1264418"/>
                          <a:pt x="20871" y="963099"/>
                          <a:pt x="0" y="6814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2800" dirty="0"/>
              <a:t>Raw Data Received from Wabash</a:t>
            </a:r>
          </a:p>
        </p:txBody>
      </p:sp>
      <p:sp>
        <p:nvSpPr>
          <p:cNvPr id="2" name="Title 1">
            <a:extLst>
              <a:ext uri="{FF2B5EF4-FFF2-40B4-BE49-F238E27FC236}">
                <a16:creationId xmlns:a16="http://schemas.microsoft.com/office/drawing/2014/main" id="{94CFF328-E29B-C16C-CAC1-40A1CB741F6F}"/>
              </a:ext>
            </a:extLst>
          </p:cNvPr>
          <p:cNvSpPr>
            <a:spLocks noGrp="1"/>
          </p:cNvSpPr>
          <p:nvPr>
            <p:ph type="ctrTitle"/>
          </p:nvPr>
        </p:nvSpPr>
        <p:spPr>
          <a:xfrm>
            <a:off x="2107520" y="437030"/>
            <a:ext cx="9588294" cy="693019"/>
          </a:xfrm>
        </p:spPr>
        <p:txBody>
          <a:bodyPr/>
          <a:lstStyle/>
          <a:p>
            <a:r>
              <a:rPr lang="en-US" dirty="0">
                <a:latin typeface="Franklin Gothic Book"/>
              </a:rPr>
              <a:t>Due to customer confidentiality, we used LLMs to create synthetic data</a:t>
            </a:r>
            <a:endParaRPr lang="en-US" dirty="0"/>
          </a:p>
        </p:txBody>
      </p:sp>
      <p:sp>
        <p:nvSpPr>
          <p:cNvPr id="5" name="Date Placeholder 4">
            <a:extLst>
              <a:ext uri="{FF2B5EF4-FFF2-40B4-BE49-F238E27FC236}">
                <a16:creationId xmlns:a16="http://schemas.microsoft.com/office/drawing/2014/main" id="{EA549831-2248-30BA-09E0-430840F30295}"/>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C3EA20A1-F7B2-1AC6-3733-2B14E3BAE721}"/>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7" name="Rectangle: Rounded Corners 6">
            <a:extLst>
              <a:ext uri="{FF2B5EF4-FFF2-40B4-BE49-F238E27FC236}">
                <a16:creationId xmlns:a16="http://schemas.microsoft.com/office/drawing/2014/main" id="{61AED0B9-41AE-DEB9-DF10-D319359544AF}"/>
              </a:ext>
            </a:extLst>
          </p:cNvPr>
          <p:cNvSpPr/>
          <p:nvPr/>
        </p:nvSpPr>
        <p:spPr>
          <a:xfrm>
            <a:off x="1289921" y="1422252"/>
            <a:ext cx="3434143" cy="916980"/>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baseline="0" dirty="0">
                <a:solidFill>
                  <a:schemeClr val="tx2">
                    <a:lumMod val="49000"/>
                  </a:schemeClr>
                </a:solidFill>
                <a:latin typeface="Franklin Gothic Book"/>
              </a:rPr>
              <a:t>Asset Location (Telematics)</a:t>
            </a:r>
            <a:r>
              <a:rPr lang="en-US" sz="2000" u="sng" baseline="0" dirty="0">
                <a:solidFill>
                  <a:schemeClr val="tx2">
                    <a:lumMod val="49000"/>
                  </a:schemeClr>
                </a:solidFill>
                <a:latin typeface="Franklin Gothic Book"/>
              </a:rPr>
              <a:t>​</a:t>
            </a:r>
            <a:r>
              <a:rPr lang="en-US" sz="2000" u="sng" dirty="0">
                <a:solidFill>
                  <a:schemeClr val="tx2">
                    <a:lumMod val="49000"/>
                  </a:schemeClr>
                </a:solidFill>
                <a:latin typeface="Franklin Gothic Book"/>
                <a:ea typeface="Franklin Gothic Book"/>
                <a:cs typeface="Franklin Gothic Book"/>
              </a:rPr>
              <a:t>​</a:t>
            </a:r>
            <a:endParaRPr lang="en-US">
              <a:solidFill>
                <a:schemeClr val="tx2">
                  <a:lumMod val="49000"/>
                </a:schemeClr>
              </a:solidFill>
              <a:latin typeface="Franklin Gothic Book"/>
              <a:ea typeface="Franklin Gothic Book"/>
              <a:cs typeface="Franklin Gothic Book"/>
            </a:endParaRPr>
          </a:p>
          <a:p>
            <a:pPr algn="ctr"/>
            <a:r>
              <a:rPr lang="en" sz="1600" dirty="0"/>
              <a:t>Trailer, Location, Motion Status, Timestamps, ...</a:t>
            </a:r>
            <a:endParaRPr lang="en-US" sz="1600" dirty="0"/>
          </a:p>
        </p:txBody>
      </p:sp>
      <p:sp>
        <p:nvSpPr>
          <p:cNvPr id="9" name="Rectangle: Rounded Corners 8">
            <a:extLst>
              <a:ext uri="{FF2B5EF4-FFF2-40B4-BE49-F238E27FC236}">
                <a16:creationId xmlns:a16="http://schemas.microsoft.com/office/drawing/2014/main" id="{100B83BA-FFA2-2789-EF23-B72300B0B4F3}"/>
              </a:ext>
            </a:extLst>
          </p:cNvPr>
          <p:cNvSpPr/>
          <p:nvPr/>
        </p:nvSpPr>
        <p:spPr>
          <a:xfrm>
            <a:off x="1289921" y="2484361"/>
            <a:ext cx="3434143" cy="9122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dirty="0">
                <a:solidFill>
                  <a:schemeClr val="accent2">
                    <a:lumMod val="76000"/>
                  </a:schemeClr>
                </a:solidFill>
                <a:latin typeface="Franklin Gothic Book"/>
                <a:ea typeface="Segoe UI"/>
                <a:cs typeface="Segoe UI"/>
              </a:rPr>
              <a:t>Tolls Records</a:t>
            </a:r>
            <a:br>
              <a:rPr lang="en-US" dirty="0">
                <a:latin typeface="Franklin Gothic Book"/>
                <a:ea typeface="Segoe UI"/>
                <a:cs typeface="Segoe UI"/>
              </a:rPr>
            </a:br>
            <a:r>
              <a:rPr lang="en-US" sz="1600" dirty="0">
                <a:latin typeface="Franklin Gothic Book"/>
                <a:ea typeface="Segoe UI"/>
                <a:cs typeface="Segoe UI"/>
              </a:rPr>
              <a:t>Entry/Exit Plazas​​, Toll Charges​​, Dispute Status​​, Timestamps​​, ...</a:t>
            </a:r>
            <a:endParaRPr lang="en-US" sz="1600" dirty="0"/>
          </a:p>
        </p:txBody>
      </p:sp>
      <p:sp>
        <p:nvSpPr>
          <p:cNvPr id="11" name="Rectangle: Rounded Corners 10">
            <a:extLst>
              <a:ext uri="{FF2B5EF4-FFF2-40B4-BE49-F238E27FC236}">
                <a16:creationId xmlns:a16="http://schemas.microsoft.com/office/drawing/2014/main" id="{9A31BF4C-BA78-7B9F-B71E-D6A9617FC670}"/>
              </a:ext>
            </a:extLst>
          </p:cNvPr>
          <p:cNvSpPr/>
          <p:nvPr/>
        </p:nvSpPr>
        <p:spPr>
          <a:xfrm>
            <a:off x="1329432" y="3569940"/>
            <a:ext cx="3434143" cy="91222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baseline="0" dirty="0">
                <a:solidFill>
                  <a:schemeClr val="accent3">
                    <a:lumMod val="49000"/>
                  </a:schemeClr>
                </a:solidFill>
                <a:latin typeface="Franklin Gothic Book"/>
              </a:rPr>
              <a:t>Inspection Records</a:t>
            </a:r>
            <a:endParaRPr lang="en-US">
              <a:solidFill>
                <a:schemeClr val="accent3">
                  <a:lumMod val="49000"/>
                </a:schemeClr>
              </a:solidFill>
              <a:latin typeface="Franklin Gothic Book"/>
            </a:endParaRPr>
          </a:p>
          <a:p>
            <a:pPr algn="ctr"/>
            <a:r>
              <a:rPr lang="en" sz="1600" dirty="0">
                <a:latin typeface="Franklin Gothic Book"/>
                <a:ea typeface="Franklin Gothic Book"/>
                <a:cs typeface="Franklin Gothic Book"/>
              </a:rPr>
              <a:t>Inspection Types, User Metadata, Timestamps, ...</a:t>
            </a:r>
            <a:endParaRPr lang="en-US" sz="1600" dirty="0">
              <a:latin typeface="Franklin Gothic Book"/>
              <a:ea typeface="Franklin Gothic Book"/>
              <a:cs typeface="Franklin Gothic Book"/>
            </a:endParaRPr>
          </a:p>
        </p:txBody>
      </p:sp>
      <p:sp>
        <p:nvSpPr>
          <p:cNvPr id="17" name="Arrow: Right 16">
            <a:extLst>
              <a:ext uri="{FF2B5EF4-FFF2-40B4-BE49-F238E27FC236}">
                <a16:creationId xmlns:a16="http://schemas.microsoft.com/office/drawing/2014/main" id="{396FFF6E-3BFE-4390-ADC5-9692E0D56B8F}"/>
              </a:ext>
            </a:extLst>
          </p:cNvPr>
          <p:cNvSpPr/>
          <p:nvPr/>
        </p:nvSpPr>
        <p:spPr>
          <a:xfrm>
            <a:off x="5599289" y="3093155"/>
            <a:ext cx="1354666" cy="7337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1792328-5FBB-D444-A3A1-12BD03B57677}"/>
              </a:ext>
            </a:extLst>
          </p:cNvPr>
          <p:cNvSpPr/>
          <p:nvPr/>
        </p:nvSpPr>
        <p:spPr>
          <a:xfrm>
            <a:off x="7453985" y="1155451"/>
            <a:ext cx="4088903" cy="4733695"/>
          </a:xfrm>
          <a:prstGeom prst="roundRect">
            <a:avLst/>
          </a:prstGeom>
          <a:solidFill>
            <a:srgbClr val="FFFFFF"/>
          </a:solidFill>
          <a:ln w="12700">
            <a:noFill/>
            <a:prstDash val="dash"/>
            <a:extLst>
              <a:ext uri="{C807C97D-BFC1-408E-A445-0C87EB9F89A2}">
                <ask:lineSketchStyleProps xmlns:ask="http://schemas.microsoft.com/office/drawing/2018/sketchyshapes" sd="3499211612">
                  <a:custGeom>
                    <a:avLst/>
                    <a:gdLst>
                      <a:gd name="connsiteX0" fmla="*/ 0 w 4088903"/>
                      <a:gd name="connsiteY0" fmla="*/ 681497 h 4733695"/>
                      <a:gd name="connsiteX1" fmla="*/ 681497 w 4088903"/>
                      <a:gd name="connsiteY1" fmla="*/ 0 h 4733695"/>
                      <a:gd name="connsiteX2" fmla="*/ 1281197 w 4088903"/>
                      <a:gd name="connsiteY2" fmla="*/ 0 h 4733695"/>
                      <a:gd name="connsiteX3" fmla="*/ 2017192 w 4088903"/>
                      <a:gd name="connsiteY3" fmla="*/ 0 h 4733695"/>
                      <a:gd name="connsiteX4" fmla="*/ 2616892 w 4088903"/>
                      <a:gd name="connsiteY4" fmla="*/ 0 h 4733695"/>
                      <a:gd name="connsiteX5" fmla="*/ 3407406 w 4088903"/>
                      <a:gd name="connsiteY5" fmla="*/ 0 h 4733695"/>
                      <a:gd name="connsiteX6" fmla="*/ 4088903 w 4088903"/>
                      <a:gd name="connsiteY6" fmla="*/ 681497 h 4733695"/>
                      <a:gd name="connsiteX7" fmla="*/ 4088903 w 4088903"/>
                      <a:gd name="connsiteY7" fmla="*/ 1355637 h 4733695"/>
                      <a:gd name="connsiteX8" fmla="*/ 4088903 w 4088903"/>
                      <a:gd name="connsiteY8" fmla="*/ 1928656 h 4733695"/>
                      <a:gd name="connsiteX9" fmla="*/ 4088903 w 4088903"/>
                      <a:gd name="connsiteY9" fmla="*/ 2501676 h 4733695"/>
                      <a:gd name="connsiteX10" fmla="*/ 4088903 w 4088903"/>
                      <a:gd name="connsiteY10" fmla="*/ 3209523 h 4733695"/>
                      <a:gd name="connsiteX11" fmla="*/ 4088903 w 4088903"/>
                      <a:gd name="connsiteY11" fmla="*/ 4052198 h 4733695"/>
                      <a:gd name="connsiteX12" fmla="*/ 3407406 w 4088903"/>
                      <a:gd name="connsiteY12" fmla="*/ 4733695 h 4733695"/>
                      <a:gd name="connsiteX13" fmla="*/ 2780447 w 4088903"/>
                      <a:gd name="connsiteY13" fmla="*/ 4733695 h 4733695"/>
                      <a:gd name="connsiteX14" fmla="*/ 2071711 w 4088903"/>
                      <a:gd name="connsiteY14" fmla="*/ 4733695 h 4733695"/>
                      <a:gd name="connsiteX15" fmla="*/ 1335715 w 4088903"/>
                      <a:gd name="connsiteY15" fmla="*/ 4733695 h 4733695"/>
                      <a:gd name="connsiteX16" fmla="*/ 681497 w 4088903"/>
                      <a:gd name="connsiteY16" fmla="*/ 4733695 h 4733695"/>
                      <a:gd name="connsiteX17" fmla="*/ 0 w 4088903"/>
                      <a:gd name="connsiteY17" fmla="*/ 4052198 h 4733695"/>
                      <a:gd name="connsiteX18" fmla="*/ 0 w 4088903"/>
                      <a:gd name="connsiteY18" fmla="*/ 3344351 h 4733695"/>
                      <a:gd name="connsiteX19" fmla="*/ 0 w 4088903"/>
                      <a:gd name="connsiteY19" fmla="*/ 2670211 h 4733695"/>
                      <a:gd name="connsiteX20" fmla="*/ 0 w 4088903"/>
                      <a:gd name="connsiteY20" fmla="*/ 1928656 h 4733695"/>
                      <a:gd name="connsiteX21" fmla="*/ 0 w 4088903"/>
                      <a:gd name="connsiteY21" fmla="*/ 1321930 h 4733695"/>
                      <a:gd name="connsiteX22" fmla="*/ 0 w 4088903"/>
                      <a:gd name="connsiteY22" fmla="*/ 681497 h 473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8903" h="4733695" fill="none" extrusionOk="0">
                        <a:moveTo>
                          <a:pt x="0" y="681497"/>
                        </a:moveTo>
                        <a:cubicBezTo>
                          <a:pt x="-69042" y="297929"/>
                          <a:pt x="294560" y="2986"/>
                          <a:pt x="681497" y="0"/>
                        </a:cubicBezTo>
                        <a:cubicBezTo>
                          <a:pt x="965701" y="-11030"/>
                          <a:pt x="1043031" y="-7051"/>
                          <a:pt x="1281197" y="0"/>
                        </a:cubicBezTo>
                        <a:cubicBezTo>
                          <a:pt x="1519363" y="7051"/>
                          <a:pt x="1780080" y="17392"/>
                          <a:pt x="2017192" y="0"/>
                        </a:cubicBezTo>
                        <a:cubicBezTo>
                          <a:pt x="2254305" y="-17392"/>
                          <a:pt x="2397501" y="-11509"/>
                          <a:pt x="2616892" y="0"/>
                        </a:cubicBezTo>
                        <a:cubicBezTo>
                          <a:pt x="2836283" y="11509"/>
                          <a:pt x="3208489" y="24171"/>
                          <a:pt x="3407406" y="0"/>
                        </a:cubicBezTo>
                        <a:cubicBezTo>
                          <a:pt x="3776247" y="-5748"/>
                          <a:pt x="4083013" y="317194"/>
                          <a:pt x="4088903" y="681497"/>
                        </a:cubicBezTo>
                        <a:cubicBezTo>
                          <a:pt x="4065868" y="820382"/>
                          <a:pt x="4072150" y="1056818"/>
                          <a:pt x="4088903" y="1355637"/>
                        </a:cubicBezTo>
                        <a:cubicBezTo>
                          <a:pt x="4105656" y="1654456"/>
                          <a:pt x="4072265" y="1669996"/>
                          <a:pt x="4088903" y="1928656"/>
                        </a:cubicBezTo>
                        <a:cubicBezTo>
                          <a:pt x="4105541" y="2187316"/>
                          <a:pt x="4071328" y="2358766"/>
                          <a:pt x="4088903" y="2501676"/>
                        </a:cubicBezTo>
                        <a:cubicBezTo>
                          <a:pt x="4106478" y="2644586"/>
                          <a:pt x="4060853" y="2969714"/>
                          <a:pt x="4088903" y="3209523"/>
                        </a:cubicBezTo>
                        <a:cubicBezTo>
                          <a:pt x="4116953" y="3449332"/>
                          <a:pt x="4048738" y="3837457"/>
                          <a:pt x="4088903" y="4052198"/>
                        </a:cubicBezTo>
                        <a:cubicBezTo>
                          <a:pt x="4062164" y="4507092"/>
                          <a:pt x="3789425" y="4750320"/>
                          <a:pt x="3407406" y="4733695"/>
                        </a:cubicBezTo>
                        <a:cubicBezTo>
                          <a:pt x="3279223" y="4718886"/>
                          <a:pt x="2936333" y="4713071"/>
                          <a:pt x="2780447" y="4733695"/>
                        </a:cubicBezTo>
                        <a:cubicBezTo>
                          <a:pt x="2624561" y="4754319"/>
                          <a:pt x="2391969" y="4710763"/>
                          <a:pt x="2071711" y="4733695"/>
                        </a:cubicBezTo>
                        <a:cubicBezTo>
                          <a:pt x="1751453" y="4756627"/>
                          <a:pt x="1663122" y="4724931"/>
                          <a:pt x="1335715" y="4733695"/>
                        </a:cubicBezTo>
                        <a:cubicBezTo>
                          <a:pt x="1008308" y="4742459"/>
                          <a:pt x="896345" y="4701257"/>
                          <a:pt x="681497" y="4733695"/>
                        </a:cubicBezTo>
                        <a:cubicBezTo>
                          <a:pt x="353270" y="4722140"/>
                          <a:pt x="24672" y="4449552"/>
                          <a:pt x="0" y="4052198"/>
                        </a:cubicBezTo>
                        <a:cubicBezTo>
                          <a:pt x="-17947" y="3874517"/>
                          <a:pt x="22995" y="3639953"/>
                          <a:pt x="0" y="3344351"/>
                        </a:cubicBezTo>
                        <a:cubicBezTo>
                          <a:pt x="-22995" y="3048749"/>
                          <a:pt x="-22088" y="2871878"/>
                          <a:pt x="0" y="2670211"/>
                        </a:cubicBezTo>
                        <a:cubicBezTo>
                          <a:pt x="22088" y="2468544"/>
                          <a:pt x="4337" y="2078219"/>
                          <a:pt x="0" y="1928656"/>
                        </a:cubicBezTo>
                        <a:cubicBezTo>
                          <a:pt x="-4337" y="1779094"/>
                          <a:pt x="340" y="1583209"/>
                          <a:pt x="0" y="1321930"/>
                        </a:cubicBezTo>
                        <a:cubicBezTo>
                          <a:pt x="-340" y="1060651"/>
                          <a:pt x="-12952" y="839439"/>
                          <a:pt x="0" y="681497"/>
                        </a:cubicBezTo>
                        <a:close/>
                      </a:path>
                      <a:path w="4088903" h="4733695" stroke="0" extrusionOk="0">
                        <a:moveTo>
                          <a:pt x="0" y="681497"/>
                        </a:moveTo>
                        <a:cubicBezTo>
                          <a:pt x="-12068" y="267233"/>
                          <a:pt x="283103" y="1896"/>
                          <a:pt x="681497" y="0"/>
                        </a:cubicBezTo>
                        <a:cubicBezTo>
                          <a:pt x="989301" y="16157"/>
                          <a:pt x="1202133" y="34972"/>
                          <a:pt x="1417492" y="0"/>
                        </a:cubicBezTo>
                        <a:cubicBezTo>
                          <a:pt x="1632852" y="-34972"/>
                          <a:pt x="1863348" y="18972"/>
                          <a:pt x="2126229" y="0"/>
                        </a:cubicBezTo>
                        <a:cubicBezTo>
                          <a:pt x="2389110" y="-18972"/>
                          <a:pt x="2494329" y="9945"/>
                          <a:pt x="2725929" y="0"/>
                        </a:cubicBezTo>
                        <a:cubicBezTo>
                          <a:pt x="2957529" y="-9945"/>
                          <a:pt x="3150042" y="-23805"/>
                          <a:pt x="3407406" y="0"/>
                        </a:cubicBezTo>
                        <a:cubicBezTo>
                          <a:pt x="3740831" y="-38475"/>
                          <a:pt x="4097693" y="295088"/>
                          <a:pt x="4088903" y="681497"/>
                        </a:cubicBezTo>
                        <a:cubicBezTo>
                          <a:pt x="4111126" y="936668"/>
                          <a:pt x="4103702" y="1011190"/>
                          <a:pt x="4088903" y="1254516"/>
                        </a:cubicBezTo>
                        <a:cubicBezTo>
                          <a:pt x="4074104" y="1497842"/>
                          <a:pt x="4123680" y="1772672"/>
                          <a:pt x="4088903" y="1996070"/>
                        </a:cubicBezTo>
                        <a:cubicBezTo>
                          <a:pt x="4054126" y="2219468"/>
                          <a:pt x="4083718" y="2371755"/>
                          <a:pt x="4088903" y="2602797"/>
                        </a:cubicBezTo>
                        <a:cubicBezTo>
                          <a:pt x="4094088" y="2833839"/>
                          <a:pt x="4073228" y="3008757"/>
                          <a:pt x="4088903" y="3209523"/>
                        </a:cubicBezTo>
                        <a:cubicBezTo>
                          <a:pt x="4104578" y="3410289"/>
                          <a:pt x="4053487" y="3798205"/>
                          <a:pt x="4088903" y="4052198"/>
                        </a:cubicBezTo>
                        <a:cubicBezTo>
                          <a:pt x="4099524" y="4477185"/>
                          <a:pt x="3803582" y="4731604"/>
                          <a:pt x="3407406" y="4733695"/>
                        </a:cubicBezTo>
                        <a:cubicBezTo>
                          <a:pt x="3186336" y="4738606"/>
                          <a:pt x="2892967" y="4698969"/>
                          <a:pt x="2698670" y="4733695"/>
                        </a:cubicBezTo>
                        <a:cubicBezTo>
                          <a:pt x="2504373" y="4768421"/>
                          <a:pt x="2239678" y="4735935"/>
                          <a:pt x="1989933" y="4733695"/>
                        </a:cubicBezTo>
                        <a:cubicBezTo>
                          <a:pt x="1740188" y="4731455"/>
                          <a:pt x="1473109" y="4731603"/>
                          <a:pt x="1335715" y="4733695"/>
                        </a:cubicBezTo>
                        <a:cubicBezTo>
                          <a:pt x="1198321" y="4735787"/>
                          <a:pt x="861704" y="4730412"/>
                          <a:pt x="681497" y="4733695"/>
                        </a:cubicBezTo>
                        <a:cubicBezTo>
                          <a:pt x="324079" y="4692986"/>
                          <a:pt x="46153" y="4439393"/>
                          <a:pt x="0" y="4052198"/>
                        </a:cubicBezTo>
                        <a:cubicBezTo>
                          <a:pt x="23949" y="3926605"/>
                          <a:pt x="3729" y="3666224"/>
                          <a:pt x="0" y="3445472"/>
                        </a:cubicBezTo>
                        <a:cubicBezTo>
                          <a:pt x="-3729" y="3224720"/>
                          <a:pt x="25974" y="3114484"/>
                          <a:pt x="0" y="2805039"/>
                        </a:cubicBezTo>
                        <a:cubicBezTo>
                          <a:pt x="-25974" y="2495594"/>
                          <a:pt x="-11260" y="2503389"/>
                          <a:pt x="0" y="2232019"/>
                        </a:cubicBezTo>
                        <a:cubicBezTo>
                          <a:pt x="11260" y="1960649"/>
                          <a:pt x="-22208" y="1851340"/>
                          <a:pt x="0" y="1557879"/>
                        </a:cubicBezTo>
                        <a:cubicBezTo>
                          <a:pt x="22208" y="1264418"/>
                          <a:pt x="20871" y="963099"/>
                          <a:pt x="0" y="6814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2800" dirty="0"/>
              <a:t>Used LLMs to create synthetic data</a:t>
            </a:r>
            <a:endParaRPr lang="en-US" dirty="0"/>
          </a:p>
        </p:txBody>
      </p:sp>
      <p:pic>
        <p:nvPicPr>
          <p:cNvPr id="4" name="Picture 3" descr="A screenshot of a computer&#10;&#10;AI-generated content may be incorrect.">
            <a:extLst>
              <a:ext uri="{FF2B5EF4-FFF2-40B4-BE49-F238E27FC236}">
                <a16:creationId xmlns:a16="http://schemas.microsoft.com/office/drawing/2014/main" id="{6F53D8DB-18B1-4276-D2C7-505D41E7D029}"/>
              </a:ext>
            </a:extLst>
          </p:cNvPr>
          <p:cNvPicPr>
            <a:picLocks noChangeAspect="1"/>
          </p:cNvPicPr>
          <p:nvPr/>
        </p:nvPicPr>
        <p:blipFill>
          <a:blip r:embed="rId2"/>
          <a:srcRect l="22798" r="13900" b="16408"/>
          <a:stretch/>
        </p:blipFill>
        <p:spPr>
          <a:xfrm>
            <a:off x="7650079" y="1561912"/>
            <a:ext cx="3696841" cy="2769796"/>
          </a:xfrm>
          <a:prstGeom prst="rect">
            <a:avLst/>
          </a:prstGeom>
          <a:ln w="12700">
            <a:solidFill>
              <a:schemeClr val="accent2"/>
            </a:solidFill>
          </a:ln>
        </p:spPr>
      </p:pic>
    </p:spTree>
    <p:extLst>
      <p:ext uri="{BB962C8B-B14F-4D97-AF65-F5344CB8AC3E}">
        <p14:creationId xmlns:p14="http://schemas.microsoft.com/office/powerpoint/2010/main" val="95710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77C4-4562-A64D-DB98-F81BB2F5AD84}"/>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81575BD7-D870-4B16-AB4C-0CECB1EE7477}"/>
              </a:ext>
            </a:extLst>
          </p:cNvPr>
          <p:cNvSpPr/>
          <p:nvPr/>
        </p:nvSpPr>
        <p:spPr>
          <a:xfrm>
            <a:off x="4904026" y="1264355"/>
            <a:ext cx="6976533" cy="4718755"/>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CCFBE-7491-0BE3-CC23-63CB7C661B94}"/>
              </a:ext>
            </a:extLst>
          </p:cNvPr>
          <p:cNvSpPr>
            <a:spLocks noGrp="1"/>
          </p:cNvSpPr>
          <p:nvPr>
            <p:ph type="ctrTitle"/>
          </p:nvPr>
        </p:nvSpPr>
        <p:spPr>
          <a:xfrm>
            <a:off x="2107520" y="437030"/>
            <a:ext cx="9770155" cy="332399"/>
          </a:xfrm>
        </p:spPr>
        <p:txBody>
          <a:bodyPr/>
          <a:lstStyle/>
          <a:p>
            <a:r>
              <a:rPr lang="en-US" b="0" dirty="0">
                <a:latin typeface="Franklin Gothic Book"/>
              </a:rPr>
              <a:t>Manual matching of Tolls can cause cost leakage and inaccuracies</a:t>
            </a:r>
            <a:endParaRPr lang="en-US" dirty="0"/>
          </a:p>
        </p:txBody>
      </p:sp>
      <p:sp>
        <p:nvSpPr>
          <p:cNvPr id="5" name="Date Placeholder 4">
            <a:extLst>
              <a:ext uri="{FF2B5EF4-FFF2-40B4-BE49-F238E27FC236}">
                <a16:creationId xmlns:a16="http://schemas.microsoft.com/office/drawing/2014/main" id="{81C88158-F10D-096A-74F6-22F9C66E930A}"/>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93AFB644-77BB-57AC-A27B-242DAADF2B2F}"/>
              </a:ext>
            </a:extLst>
          </p:cNvPr>
          <p:cNvSpPr>
            <a:spLocks noGrp="1"/>
          </p:cNvSpPr>
          <p:nvPr>
            <p:ph type="sldNum" sz="quarter" idx="12"/>
          </p:nvPr>
        </p:nvSpPr>
        <p:spPr>
          <a:xfrm>
            <a:off x="10096500" y="6099275"/>
            <a:ext cx="487680" cy="365760"/>
          </a:xfrm>
        </p:spPr>
        <p:txBody>
          <a:bodyPr/>
          <a:lstStyle/>
          <a:p>
            <a:fld id="{8A7A6979-0714-4377-B894-6BE4C2D6E202}" type="slidenum">
              <a:rPr lang="en-US" smtClean="0"/>
              <a:pPr/>
              <a:t>7</a:t>
            </a:fld>
            <a:endParaRPr lang="en-US"/>
          </a:p>
        </p:txBody>
      </p:sp>
      <p:sp>
        <p:nvSpPr>
          <p:cNvPr id="4" name="Rectangle 3">
            <a:extLst>
              <a:ext uri="{FF2B5EF4-FFF2-40B4-BE49-F238E27FC236}">
                <a16:creationId xmlns:a16="http://schemas.microsoft.com/office/drawing/2014/main" id="{9498335C-E256-2BC1-0C08-C899E17BCABE}"/>
              </a:ext>
            </a:extLst>
          </p:cNvPr>
          <p:cNvSpPr/>
          <p:nvPr/>
        </p:nvSpPr>
        <p:spPr>
          <a:xfrm rot="5400000">
            <a:off x="603848" y="3584648"/>
            <a:ext cx="3897075" cy="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029FC-E3A5-95AF-F3AF-F1BCA27D0BA3}"/>
              </a:ext>
            </a:extLst>
          </p:cNvPr>
          <p:cNvSpPr/>
          <p:nvPr/>
        </p:nvSpPr>
        <p:spPr>
          <a:xfrm flipV="1">
            <a:off x="3133739" y="2435023"/>
            <a:ext cx="1134825" cy="1089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9B991"/>
              </a:solidFill>
            </a:endParaRPr>
          </a:p>
        </p:txBody>
      </p:sp>
      <p:grpSp>
        <p:nvGrpSpPr>
          <p:cNvPr id="19" name="Group 18">
            <a:extLst>
              <a:ext uri="{FF2B5EF4-FFF2-40B4-BE49-F238E27FC236}">
                <a16:creationId xmlns:a16="http://schemas.microsoft.com/office/drawing/2014/main" id="{12260542-E078-BF74-F309-B5A30566A751}"/>
              </a:ext>
            </a:extLst>
          </p:cNvPr>
          <p:cNvGrpSpPr/>
          <p:nvPr/>
        </p:nvGrpSpPr>
        <p:grpSpPr>
          <a:xfrm>
            <a:off x="3348227" y="1442025"/>
            <a:ext cx="704850" cy="895350"/>
            <a:chOff x="3114675" y="1609725"/>
            <a:chExt cx="704850" cy="895350"/>
          </a:xfrm>
        </p:grpSpPr>
        <p:pic>
          <p:nvPicPr>
            <p:cNvPr id="8" name="Picture 7">
              <a:extLst>
                <a:ext uri="{FF2B5EF4-FFF2-40B4-BE49-F238E27FC236}">
                  <a16:creationId xmlns:a16="http://schemas.microsoft.com/office/drawing/2014/main" id="{DB2D4CCC-763F-DF21-FD3A-426556A3DB84}"/>
                </a:ext>
              </a:extLst>
            </p:cNvPr>
            <p:cNvPicPr>
              <a:picLocks noChangeAspect="1"/>
            </p:cNvPicPr>
            <p:nvPr/>
          </p:nvPicPr>
          <p:blipFill>
            <a:blip r:embed="rId3"/>
            <a:stretch>
              <a:fillRect/>
            </a:stretch>
          </p:blipFill>
          <p:spPr>
            <a:xfrm>
              <a:off x="3114675" y="1819275"/>
              <a:ext cx="685800" cy="685800"/>
            </a:xfrm>
            <a:prstGeom prst="rect">
              <a:avLst/>
            </a:prstGeom>
          </p:spPr>
        </p:pic>
        <p:pic>
          <p:nvPicPr>
            <p:cNvPr id="9" name="Picture 8">
              <a:extLst>
                <a:ext uri="{FF2B5EF4-FFF2-40B4-BE49-F238E27FC236}">
                  <a16:creationId xmlns:a16="http://schemas.microsoft.com/office/drawing/2014/main" id="{E3E00D0D-16E1-1F13-B44B-78C08CE6ABB4}"/>
                </a:ext>
              </a:extLst>
            </p:cNvPr>
            <p:cNvPicPr>
              <a:picLocks noChangeAspect="1"/>
            </p:cNvPicPr>
            <p:nvPr/>
          </p:nvPicPr>
          <p:blipFill>
            <a:blip r:embed="rId4"/>
            <a:stretch>
              <a:fillRect/>
            </a:stretch>
          </p:blipFill>
          <p:spPr>
            <a:xfrm>
              <a:off x="3381375" y="1609725"/>
              <a:ext cx="438150" cy="419100"/>
            </a:xfrm>
            <a:prstGeom prst="rect">
              <a:avLst/>
            </a:prstGeom>
          </p:spPr>
        </p:pic>
      </p:grpSp>
      <p:sp>
        <p:nvSpPr>
          <p:cNvPr id="11" name="Title 1">
            <a:extLst>
              <a:ext uri="{FF2B5EF4-FFF2-40B4-BE49-F238E27FC236}">
                <a16:creationId xmlns:a16="http://schemas.microsoft.com/office/drawing/2014/main" id="{38FA878B-E583-881D-0DAD-B401EC19F866}"/>
              </a:ext>
            </a:extLst>
          </p:cNvPr>
          <p:cNvSpPr txBox="1">
            <a:spLocks/>
          </p:cNvSpPr>
          <p:nvPr/>
        </p:nvSpPr>
        <p:spPr bwMode="blackWhite">
          <a:xfrm>
            <a:off x="2707583" y="2722017"/>
            <a:ext cx="19882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rgbClr val="555960"/>
                </a:solidFill>
                <a:latin typeface="Franklin Gothic Book"/>
              </a:rPr>
              <a:t>Inaccurate Billing</a:t>
            </a:r>
            <a:endParaRPr lang="en-US" sz="2000">
              <a:solidFill>
                <a:srgbClr val="555960"/>
              </a:solidFill>
            </a:endParaRPr>
          </a:p>
        </p:txBody>
      </p:sp>
      <p:sp>
        <p:nvSpPr>
          <p:cNvPr id="13" name="Rectangle 12">
            <a:extLst>
              <a:ext uri="{FF2B5EF4-FFF2-40B4-BE49-F238E27FC236}">
                <a16:creationId xmlns:a16="http://schemas.microsoft.com/office/drawing/2014/main" id="{4A5AE3A8-5D81-EC2B-DD74-1EFC9C9B3FA6}"/>
              </a:ext>
            </a:extLst>
          </p:cNvPr>
          <p:cNvSpPr/>
          <p:nvPr/>
        </p:nvSpPr>
        <p:spPr>
          <a:xfrm flipV="1">
            <a:off x="813240" y="2435023"/>
            <a:ext cx="1134825" cy="1089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9B991"/>
              </a:solidFill>
            </a:endParaRPr>
          </a:p>
        </p:txBody>
      </p:sp>
      <p:sp>
        <p:nvSpPr>
          <p:cNvPr id="14" name="Title 1">
            <a:extLst>
              <a:ext uri="{FF2B5EF4-FFF2-40B4-BE49-F238E27FC236}">
                <a16:creationId xmlns:a16="http://schemas.microsoft.com/office/drawing/2014/main" id="{C8027378-8456-9A06-CC0A-51739E98AF41}"/>
              </a:ext>
            </a:extLst>
          </p:cNvPr>
          <p:cNvSpPr txBox="1">
            <a:spLocks/>
          </p:cNvSpPr>
          <p:nvPr/>
        </p:nvSpPr>
        <p:spPr bwMode="blackWhite">
          <a:xfrm>
            <a:off x="330640" y="2722017"/>
            <a:ext cx="21025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rgbClr val="555960"/>
                </a:solidFill>
                <a:latin typeface="Franklin Gothic Book"/>
              </a:rPr>
              <a:t>Manual Attribution</a:t>
            </a:r>
            <a:endParaRPr lang="en-US" sz="2000">
              <a:solidFill>
                <a:srgbClr val="555960"/>
              </a:solidFill>
            </a:endParaRPr>
          </a:p>
        </p:txBody>
      </p:sp>
      <p:pic>
        <p:nvPicPr>
          <p:cNvPr id="16" name="Picture 15">
            <a:extLst>
              <a:ext uri="{FF2B5EF4-FFF2-40B4-BE49-F238E27FC236}">
                <a16:creationId xmlns:a16="http://schemas.microsoft.com/office/drawing/2014/main" id="{E99E4E8E-EFEF-5B79-5B7C-B0BE51BF13AA}"/>
              </a:ext>
            </a:extLst>
          </p:cNvPr>
          <p:cNvPicPr>
            <a:picLocks noChangeAspect="1"/>
          </p:cNvPicPr>
          <p:nvPr/>
        </p:nvPicPr>
        <p:blipFill>
          <a:blip r:embed="rId5"/>
          <a:stretch>
            <a:fillRect/>
          </a:stretch>
        </p:blipFill>
        <p:spPr>
          <a:xfrm>
            <a:off x="1013618" y="1480125"/>
            <a:ext cx="733425" cy="819150"/>
          </a:xfrm>
          <a:prstGeom prst="rect">
            <a:avLst/>
          </a:prstGeom>
        </p:spPr>
      </p:pic>
      <p:sp>
        <p:nvSpPr>
          <p:cNvPr id="15" name="Rectangle: Rounded Corners 14">
            <a:extLst>
              <a:ext uri="{FF2B5EF4-FFF2-40B4-BE49-F238E27FC236}">
                <a16:creationId xmlns:a16="http://schemas.microsoft.com/office/drawing/2014/main" id="{338EA0BC-A5F5-6373-6E97-EBF80A1DF28F}"/>
              </a:ext>
            </a:extLst>
          </p:cNvPr>
          <p:cNvSpPr/>
          <p:nvPr/>
        </p:nvSpPr>
        <p:spPr>
          <a:xfrm>
            <a:off x="2786605" y="3596143"/>
            <a:ext cx="1825281"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Revenue leakage </a:t>
            </a:r>
            <a:endParaRPr lang="en-US" b="1"/>
          </a:p>
        </p:txBody>
      </p:sp>
      <p:sp>
        <p:nvSpPr>
          <p:cNvPr id="17" name="Rectangle: Rounded Corners 16">
            <a:extLst>
              <a:ext uri="{FF2B5EF4-FFF2-40B4-BE49-F238E27FC236}">
                <a16:creationId xmlns:a16="http://schemas.microsoft.com/office/drawing/2014/main" id="{2FAF5A5D-B06D-D7C9-2178-32B1C9E1B02C}"/>
              </a:ext>
            </a:extLst>
          </p:cNvPr>
          <p:cNvSpPr/>
          <p:nvPr/>
        </p:nvSpPr>
        <p:spPr>
          <a:xfrm>
            <a:off x="2786605" y="4374010"/>
            <a:ext cx="1825281"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Potential Dispute</a:t>
            </a:r>
            <a:endParaRPr lang="en-US" dirty="0"/>
          </a:p>
        </p:txBody>
      </p:sp>
      <p:sp>
        <p:nvSpPr>
          <p:cNvPr id="18" name="Rectangle: Rounded Corners 17">
            <a:extLst>
              <a:ext uri="{FF2B5EF4-FFF2-40B4-BE49-F238E27FC236}">
                <a16:creationId xmlns:a16="http://schemas.microsoft.com/office/drawing/2014/main" id="{AB0C20E5-97F2-4EEF-B969-3F6E43E62850}"/>
              </a:ext>
            </a:extLst>
          </p:cNvPr>
          <p:cNvSpPr/>
          <p:nvPr/>
        </p:nvSpPr>
        <p:spPr>
          <a:xfrm>
            <a:off x="466107" y="3201566"/>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Time-consuming</a:t>
            </a:r>
            <a:endParaRPr lang="en-US" b="1" dirty="0"/>
          </a:p>
        </p:txBody>
      </p:sp>
      <p:sp>
        <p:nvSpPr>
          <p:cNvPr id="20" name="Rectangle: Rounded Corners 19">
            <a:extLst>
              <a:ext uri="{FF2B5EF4-FFF2-40B4-BE49-F238E27FC236}">
                <a16:creationId xmlns:a16="http://schemas.microsoft.com/office/drawing/2014/main" id="{E6552221-BA23-DC04-E067-B837C15075CF}"/>
              </a:ext>
            </a:extLst>
          </p:cNvPr>
          <p:cNvSpPr/>
          <p:nvPr/>
        </p:nvSpPr>
        <p:spPr>
          <a:xfrm>
            <a:off x="466107" y="3985076"/>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Inaccuracy risk</a:t>
            </a:r>
            <a:endParaRPr lang="en-US" dirty="0"/>
          </a:p>
        </p:txBody>
      </p:sp>
      <p:sp>
        <p:nvSpPr>
          <p:cNvPr id="21" name="Rectangle: Rounded Corners 20">
            <a:extLst>
              <a:ext uri="{FF2B5EF4-FFF2-40B4-BE49-F238E27FC236}">
                <a16:creationId xmlns:a16="http://schemas.microsoft.com/office/drawing/2014/main" id="{212BF13A-320A-CBFD-6E37-A7512AAED0CF}"/>
              </a:ext>
            </a:extLst>
          </p:cNvPr>
          <p:cNvSpPr/>
          <p:nvPr/>
        </p:nvSpPr>
        <p:spPr>
          <a:xfrm>
            <a:off x="466107" y="4768587"/>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Billing Delays  </a:t>
            </a:r>
            <a:endParaRPr lang="en-US" b="1" dirty="0"/>
          </a:p>
        </p:txBody>
      </p:sp>
      <p:pic>
        <p:nvPicPr>
          <p:cNvPr id="10" name="Picture 9" descr="A screenshot of a computer&#10;&#10;AI-generated content may be incorrect.">
            <a:extLst>
              <a:ext uri="{FF2B5EF4-FFF2-40B4-BE49-F238E27FC236}">
                <a16:creationId xmlns:a16="http://schemas.microsoft.com/office/drawing/2014/main" id="{8CB259E0-1543-7FFA-0E04-C1574C3C0757}"/>
              </a:ext>
            </a:extLst>
          </p:cNvPr>
          <p:cNvPicPr>
            <a:picLocks noChangeAspect="1"/>
          </p:cNvPicPr>
          <p:nvPr/>
        </p:nvPicPr>
        <p:blipFill>
          <a:blip r:embed="rId6"/>
          <a:stretch>
            <a:fillRect/>
          </a:stretch>
        </p:blipFill>
        <p:spPr>
          <a:xfrm>
            <a:off x="9174216" y="2684867"/>
            <a:ext cx="2226252" cy="1295400"/>
          </a:xfrm>
          <a:prstGeom prst="rect">
            <a:avLst/>
          </a:prstGeom>
        </p:spPr>
      </p:pic>
      <p:sp>
        <p:nvSpPr>
          <p:cNvPr id="22" name="Rectangle: Rounded Corners 21">
            <a:extLst>
              <a:ext uri="{FF2B5EF4-FFF2-40B4-BE49-F238E27FC236}">
                <a16:creationId xmlns:a16="http://schemas.microsoft.com/office/drawing/2014/main" id="{4828C2C0-6AA8-2BE8-822B-89BD2690272F}"/>
              </a:ext>
            </a:extLst>
          </p:cNvPr>
          <p:cNvSpPr/>
          <p:nvPr/>
        </p:nvSpPr>
        <p:spPr>
          <a:xfrm>
            <a:off x="5058938" y="1720766"/>
            <a:ext cx="1458392"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Tolls Data</a:t>
            </a:r>
          </a:p>
        </p:txBody>
      </p:sp>
      <p:cxnSp>
        <p:nvCxnSpPr>
          <p:cNvPr id="24" name="Straight Arrow Connector 23">
            <a:extLst>
              <a:ext uri="{FF2B5EF4-FFF2-40B4-BE49-F238E27FC236}">
                <a16:creationId xmlns:a16="http://schemas.microsoft.com/office/drawing/2014/main" id="{D8527813-3D7D-6F00-6943-EB5FE77537DC}"/>
              </a:ext>
            </a:extLst>
          </p:cNvPr>
          <p:cNvCxnSpPr/>
          <p:nvPr/>
        </p:nvCxnSpPr>
        <p:spPr>
          <a:xfrm>
            <a:off x="6531278" y="2025173"/>
            <a:ext cx="1333500" cy="0"/>
          </a:xfrm>
          <a:prstGeom prst="straightConnector1">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7FF5BBA-C936-C7E0-CBF7-5A0D3F91A537}"/>
              </a:ext>
            </a:extLst>
          </p:cNvPr>
          <p:cNvSpPr/>
          <p:nvPr/>
        </p:nvSpPr>
        <p:spPr>
          <a:xfrm>
            <a:off x="7861757" y="1692544"/>
            <a:ext cx="1462710" cy="642470"/>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Subscription Data</a:t>
            </a:r>
          </a:p>
        </p:txBody>
      </p:sp>
      <p:cxnSp>
        <p:nvCxnSpPr>
          <p:cNvPr id="28" name="Straight Arrow Connector 27">
            <a:extLst>
              <a:ext uri="{FF2B5EF4-FFF2-40B4-BE49-F238E27FC236}">
                <a16:creationId xmlns:a16="http://schemas.microsoft.com/office/drawing/2014/main" id="{83F15982-907E-93F9-1202-2FF3434A17AF}"/>
              </a:ext>
            </a:extLst>
          </p:cNvPr>
          <p:cNvCxnSpPr/>
          <p:nvPr/>
        </p:nvCxnSpPr>
        <p:spPr>
          <a:xfrm>
            <a:off x="7197322" y="2057607"/>
            <a:ext cx="7470" cy="92566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2A3CE94-856E-BE2B-E44A-9B67387E2FEE}"/>
              </a:ext>
            </a:extLst>
          </p:cNvPr>
          <p:cNvSpPr/>
          <p:nvPr/>
        </p:nvSpPr>
        <p:spPr>
          <a:xfrm>
            <a:off x="6520848" y="2998339"/>
            <a:ext cx="1458392"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 Attribution</a:t>
            </a:r>
          </a:p>
        </p:txBody>
      </p:sp>
      <p:pic>
        <p:nvPicPr>
          <p:cNvPr id="32" name="Picture 31" descr="A computer with a black screen&#10;&#10;AI-generated content may be incorrect.">
            <a:extLst>
              <a:ext uri="{FF2B5EF4-FFF2-40B4-BE49-F238E27FC236}">
                <a16:creationId xmlns:a16="http://schemas.microsoft.com/office/drawing/2014/main" id="{97539CFD-D2B1-8F90-BAD2-1290C502C786}"/>
              </a:ext>
            </a:extLst>
          </p:cNvPr>
          <p:cNvPicPr>
            <a:picLocks noChangeAspect="1"/>
          </p:cNvPicPr>
          <p:nvPr/>
        </p:nvPicPr>
        <p:blipFill>
          <a:blip r:embed="rId7"/>
          <a:stretch>
            <a:fillRect/>
          </a:stretch>
        </p:blipFill>
        <p:spPr>
          <a:xfrm>
            <a:off x="8787121" y="2037167"/>
            <a:ext cx="3009900" cy="3009900"/>
          </a:xfrm>
          <a:prstGeom prst="rect">
            <a:avLst/>
          </a:prstGeom>
        </p:spPr>
      </p:pic>
      <p:cxnSp>
        <p:nvCxnSpPr>
          <p:cNvPr id="34" name="Straight Arrow Connector 33">
            <a:extLst>
              <a:ext uri="{FF2B5EF4-FFF2-40B4-BE49-F238E27FC236}">
                <a16:creationId xmlns:a16="http://schemas.microsoft.com/office/drawing/2014/main" id="{31590116-8A96-BE10-83B9-2A690574C450}"/>
              </a:ext>
            </a:extLst>
          </p:cNvPr>
          <p:cNvCxnSpPr/>
          <p:nvPr/>
        </p:nvCxnSpPr>
        <p:spPr>
          <a:xfrm flipV="1">
            <a:off x="8048854" y="3300069"/>
            <a:ext cx="931395" cy="778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8A7BBDF-C453-7E89-BBBE-D7AD1858F35D}"/>
              </a:ext>
            </a:extLst>
          </p:cNvPr>
          <p:cNvSpPr txBox="1"/>
          <p:nvPr/>
        </p:nvSpPr>
        <p:spPr>
          <a:xfrm>
            <a:off x="6282348" y="1331564"/>
            <a:ext cx="2101255" cy="344554"/>
          </a:xfrm>
          <a:prstGeom prst="rect">
            <a:avLst/>
          </a:prstGeom>
          <a:noFill/>
        </p:spPr>
        <p:txBody>
          <a:bodyPr wrap="square" lIns="91440" tIns="45720" rIns="91440" bIns="45720" rtlCol="0" anchor="t">
            <a:spAutoFit/>
          </a:bodyPr>
          <a:lstStyle/>
          <a:p>
            <a:r>
              <a:rPr lang="en-US" sz="1600" b="1" dirty="0">
                <a:solidFill>
                  <a:schemeClr val="tx1">
                    <a:lumMod val="65000"/>
                    <a:lumOff val="35000"/>
                  </a:schemeClr>
                </a:solidFill>
              </a:rPr>
              <a:t>Date + UID of trailer</a:t>
            </a:r>
          </a:p>
        </p:txBody>
      </p:sp>
      <p:cxnSp>
        <p:nvCxnSpPr>
          <p:cNvPr id="38" name="Connector: Curved 37">
            <a:extLst>
              <a:ext uri="{FF2B5EF4-FFF2-40B4-BE49-F238E27FC236}">
                <a16:creationId xmlns:a16="http://schemas.microsoft.com/office/drawing/2014/main" id="{C5A53EC6-1E9B-680B-13E2-C64CA590FEBF}"/>
              </a:ext>
            </a:extLst>
          </p:cNvPr>
          <p:cNvCxnSpPr/>
          <p:nvPr/>
        </p:nvCxnSpPr>
        <p:spPr>
          <a:xfrm flipV="1">
            <a:off x="9487703" y="2290654"/>
            <a:ext cx="426781" cy="643706"/>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A8146B-21B8-A268-FDAB-37555A64D20E}"/>
              </a:ext>
            </a:extLst>
          </p:cNvPr>
          <p:cNvSpPr txBox="1"/>
          <p:nvPr/>
        </p:nvSpPr>
        <p:spPr>
          <a:xfrm>
            <a:off x="9901347" y="2147189"/>
            <a:ext cx="972015" cy="307777"/>
          </a:xfrm>
          <a:prstGeom prst="rect">
            <a:avLst/>
          </a:prstGeom>
          <a:noFill/>
        </p:spPr>
        <p:txBody>
          <a:bodyPr wrap="square" lIns="91440" tIns="45720" rIns="91440" bIns="45720" rtlCol="0" anchor="t">
            <a:spAutoFit/>
          </a:bodyPr>
          <a:lstStyle/>
          <a:p>
            <a:r>
              <a:rPr lang="en-US" sz="1400" dirty="0"/>
              <a:t>Date Filter</a:t>
            </a:r>
          </a:p>
        </p:txBody>
      </p:sp>
      <p:cxnSp>
        <p:nvCxnSpPr>
          <p:cNvPr id="42" name="Connector: Curved 41">
            <a:extLst>
              <a:ext uri="{FF2B5EF4-FFF2-40B4-BE49-F238E27FC236}">
                <a16:creationId xmlns:a16="http://schemas.microsoft.com/office/drawing/2014/main" id="{1A25D3CF-BEDE-5FB2-30B7-55258F28AB14}"/>
              </a:ext>
            </a:extLst>
          </p:cNvPr>
          <p:cNvCxnSpPr>
            <a:cxnSpLocks/>
          </p:cNvCxnSpPr>
          <p:nvPr/>
        </p:nvCxnSpPr>
        <p:spPr>
          <a:xfrm flipV="1">
            <a:off x="10506878" y="2290654"/>
            <a:ext cx="426781" cy="643706"/>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784D174-45C6-97BA-F5AB-A61A2EC2502C}"/>
              </a:ext>
            </a:extLst>
          </p:cNvPr>
          <p:cNvCxnSpPr>
            <a:cxnSpLocks/>
          </p:cNvCxnSpPr>
          <p:nvPr/>
        </p:nvCxnSpPr>
        <p:spPr>
          <a:xfrm flipH="1">
            <a:off x="8194755" y="3782085"/>
            <a:ext cx="906719" cy="394519"/>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a:extLst>
              <a:ext uri="{FF2B5EF4-FFF2-40B4-BE49-F238E27FC236}">
                <a16:creationId xmlns:a16="http://schemas.microsoft.com/office/drawing/2014/main" id="{67BA3BA7-175C-B8B7-22E7-67C5C8A198D0}"/>
              </a:ext>
            </a:extLst>
          </p:cNvPr>
          <p:cNvGraphicFramePr>
            <a:graphicFrameLocks noGrp="1"/>
          </p:cNvGraphicFramePr>
          <p:nvPr>
            <p:extLst>
              <p:ext uri="{D42A27DB-BD31-4B8C-83A1-F6EECF244321}">
                <p14:modId xmlns:p14="http://schemas.microsoft.com/office/powerpoint/2010/main" val="353804838"/>
              </p:ext>
            </p:extLst>
          </p:nvPr>
        </p:nvGraphicFramePr>
        <p:xfrm>
          <a:off x="6267326" y="3932642"/>
          <a:ext cx="1836077" cy="1524000"/>
        </p:xfrm>
        <a:graphic>
          <a:graphicData uri="http://schemas.openxmlformats.org/drawingml/2006/table">
            <a:tbl>
              <a:tblPr firstRow="1" bandRow="1">
                <a:tableStyleId>{C4B1156A-380E-4F78-BDF5-A606A8083BF9}</a:tableStyleId>
              </a:tblPr>
              <a:tblGrid>
                <a:gridCol w="1836077">
                  <a:extLst>
                    <a:ext uri="{9D8B030D-6E8A-4147-A177-3AD203B41FA5}">
                      <a16:colId xmlns:a16="http://schemas.microsoft.com/office/drawing/2014/main" val="2690337695"/>
                    </a:ext>
                  </a:extLst>
                </a:gridCol>
              </a:tblGrid>
              <a:tr h="260860">
                <a:tc>
                  <a:txBody>
                    <a:bodyPr/>
                    <a:lstStyle/>
                    <a:p>
                      <a:pPr lvl="0" algn="l">
                        <a:lnSpc>
                          <a:spcPct val="100000"/>
                        </a:lnSpc>
                        <a:spcBef>
                          <a:spcPts val="0"/>
                        </a:spcBef>
                        <a:spcAft>
                          <a:spcPts val="0"/>
                        </a:spcAft>
                        <a:buNone/>
                      </a:pPr>
                      <a:r>
                        <a:rPr lang="en-US" sz="1400" u="none" strike="noStrike" noProof="0" dirty="0">
                          <a:solidFill>
                            <a:srgbClr val="000000"/>
                          </a:solidFill>
                        </a:rPr>
                        <a:t>Search Results</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40500447"/>
                  </a:ext>
                </a:extLst>
              </a:tr>
              <a:tr h="260860">
                <a:tc>
                  <a:txBody>
                    <a:bodyPr/>
                    <a:lstStyle/>
                    <a:p>
                      <a:r>
                        <a:rPr lang="en-US" sz="1400" dirty="0"/>
                        <a:t>Date</a:t>
                      </a:r>
                      <a:endParaRPr lang="en-US" sz="1400" dirty="0" err="1"/>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1565183813"/>
                  </a:ext>
                </a:extLst>
              </a:tr>
              <a:tr h="260860">
                <a:tc>
                  <a:txBody>
                    <a:bodyPr/>
                    <a:lstStyle/>
                    <a:p>
                      <a:pPr lvl="0">
                        <a:buNone/>
                      </a:pPr>
                      <a:r>
                        <a:rPr lang="en-US" sz="1400" u="none" strike="noStrike" noProof="0" dirty="0">
                          <a:solidFill>
                            <a:srgbClr val="000000"/>
                          </a:solidFill>
                        </a:rPr>
                        <a:t>VIN</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3337483007"/>
                  </a:ext>
                </a:extLst>
              </a:tr>
              <a:tr h="260860">
                <a:tc>
                  <a:txBody>
                    <a:bodyPr/>
                    <a:lstStyle/>
                    <a:p>
                      <a:pPr lvl="0">
                        <a:buNone/>
                      </a:pPr>
                      <a:r>
                        <a:rPr lang="en-US" sz="1400" u="none" strike="noStrike" noProof="0" dirty="0">
                          <a:solidFill>
                            <a:srgbClr val="000000"/>
                          </a:solidFill>
                        </a:rPr>
                        <a:t>Toll Amount</a:t>
                      </a:r>
                      <a:endParaRPr lang="en-US" sz="1400" dirty="0"/>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75290932"/>
                  </a:ext>
                </a:extLst>
              </a:tr>
              <a:tr h="260860">
                <a:tc>
                  <a:txBody>
                    <a:bodyPr/>
                    <a:lstStyle/>
                    <a:p>
                      <a:pPr lvl="0">
                        <a:buNone/>
                      </a:pPr>
                      <a:r>
                        <a:rPr lang="en-US" sz="1400" u="none" strike="noStrike" noProof="0" err="1">
                          <a:solidFill>
                            <a:srgbClr val="000000"/>
                          </a:solidFill>
                        </a:rPr>
                        <a:t>Customer_id</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110028172"/>
                  </a:ext>
                </a:extLst>
              </a:tr>
            </a:tbl>
          </a:graphicData>
        </a:graphic>
      </p:graphicFrame>
      <p:sp>
        <p:nvSpPr>
          <p:cNvPr id="48" name="TextBox 47">
            <a:extLst>
              <a:ext uri="{FF2B5EF4-FFF2-40B4-BE49-F238E27FC236}">
                <a16:creationId xmlns:a16="http://schemas.microsoft.com/office/drawing/2014/main" id="{A0C8ECCB-3585-ABDD-92C8-9250399BF787}"/>
              </a:ext>
            </a:extLst>
          </p:cNvPr>
          <p:cNvSpPr txBox="1"/>
          <p:nvPr/>
        </p:nvSpPr>
        <p:spPr>
          <a:xfrm>
            <a:off x="5174960" y="5548490"/>
            <a:ext cx="6558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Using SQL to match customer to the Toll charge for easy follow-up</a:t>
            </a:r>
          </a:p>
        </p:txBody>
      </p:sp>
      <p:sp>
        <p:nvSpPr>
          <p:cNvPr id="12" name="TextBox 11">
            <a:extLst>
              <a:ext uri="{FF2B5EF4-FFF2-40B4-BE49-F238E27FC236}">
                <a16:creationId xmlns:a16="http://schemas.microsoft.com/office/drawing/2014/main" id="{C51C3974-2579-36B8-DA36-345EC2ECEBAE}"/>
              </a:ext>
            </a:extLst>
          </p:cNvPr>
          <p:cNvSpPr txBox="1"/>
          <p:nvPr/>
        </p:nvSpPr>
        <p:spPr>
          <a:xfrm>
            <a:off x="10877906" y="2065593"/>
            <a:ext cx="1143465" cy="307777"/>
          </a:xfrm>
          <a:prstGeom prst="rect">
            <a:avLst/>
          </a:prstGeom>
          <a:noFill/>
        </p:spPr>
        <p:txBody>
          <a:bodyPr wrap="square" lIns="91440" tIns="45720" rIns="91440" bIns="45720" rtlCol="0" anchor="t">
            <a:spAutoFit/>
          </a:bodyPr>
          <a:lstStyle/>
          <a:p>
            <a:r>
              <a:rPr lang="en-US" sz="1400" dirty="0"/>
              <a:t>Trailer Filter</a:t>
            </a:r>
          </a:p>
        </p:txBody>
      </p:sp>
    </p:spTree>
    <p:extLst>
      <p:ext uri="{BB962C8B-B14F-4D97-AF65-F5344CB8AC3E}">
        <p14:creationId xmlns:p14="http://schemas.microsoft.com/office/powerpoint/2010/main" val="240544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2F37A-0BC4-98E5-0C54-89FD479CD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F7734-01C3-4886-224F-F44A2E330C76}"/>
              </a:ext>
            </a:extLst>
          </p:cNvPr>
          <p:cNvSpPr>
            <a:spLocks noGrp="1"/>
          </p:cNvSpPr>
          <p:nvPr>
            <p:ph type="ctrTitle"/>
          </p:nvPr>
        </p:nvSpPr>
        <p:spPr>
          <a:xfrm>
            <a:off x="2107520" y="437030"/>
            <a:ext cx="9417730" cy="332399"/>
          </a:xfrm>
        </p:spPr>
        <p:txBody>
          <a:bodyPr/>
          <a:lstStyle/>
          <a:p>
            <a:r>
              <a:rPr lang="en-US" dirty="0">
                <a:latin typeface="Franklin Gothic Book"/>
              </a:rPr>
              <a:t>This solution can be further improved using appropriate integrations</a:t>
            </a:r>
            <a:endParaRPr lang="en-US" dirty="0"/>
          </a:p>
        </p:txBody>
      </p:sp>
      <p:sp>
        <p:nvSpPr>
          <p:cNvPr id="5" name="Date Placeholder 4">
            <a:extLst>
              <a:ext uri="{FF2B5EF4-FFF2-40B4-BE49-F238E27FC236}">
                <a16:creationId xmlns:a16="http://schemas.microsoft.com/office/drawing/2014/main" id="{CDDF5C71-4F53-481F-C9D2-44E1716D9B3B}"/>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F863D34D-E318-BA01-61DE-C823535CB17F}"/>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9" name="Rectangle: Rounded Corners 8">
            <a:extLst>
              <a:ext uri="{FF2B5EF4-FFF2-40B4-BE49-F238E27FC236}">
                <a16:creationId xmlns:a16="http://schemas.microsoft.com/office/drawing/2014/main" id="{89E7D04E-2095-954E-BB47-F1BE4C9AC298}"/>
              </a:ext>
            </a:extLst>
          </p:cNvPr>
          <p:cNvSpPr/>
          <p:nvPr/>
        </p:nvSpPr>
        <p:spPr>
          <a:xfrm>
            <a:off x="1106892" y="1487517"/>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0" name="Rectangle: Rounded Corners 9">
            <a:extLst>
              <a:ext uri="{FF2B5EF4-FFF2-40B4-BE49-F238E27FC236}">
                <a16:creationId xmlns:a16="http://schemas.microsoft.com/office/drawing/2014/main" id="{E5A0307E-FCA7-27E2-F17B-845224B99CE3}"/>
              </a:ext>
            </a:extLst>
          </p:cNvPr>
          <p:cNvSpPr/>
          <p:nvPr/>
        </p:nvSpPr>
        <p:spPr>
          <a:xfrm>
            <a:off x="4507316" y="1487516"/>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1" name="Rectangle: Rounded Corners 10">
            <a:extLst>
              <a:ext uri="{FF2B5EF4-FFF2-40B4-BE49-F238E27FC236}">
                <a16:creationId xmlns:a16="http://schemas.microsoft.com/office/drawing/2014/main" id="{26B0EB8C-9ABB-5A45-D014-D6A96F3DD26F}"/>
              </a:ext>
            </a:extLst>
          </p:cNvPr>
          <p:cNvSpPr/>
          <p:nvPr/>
        </p:nvSpPr>
        <p:spPr>
          <a:xfrm>
            <a:off x="7917266" y="1468466"/>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pic>
        <p:nvPicPr>
          <p:cNvPr id="14" name="Picture 13" descr="A computer with graph and pie chart&#10;&#10;AI-generated content may be incorrect.">
            <a:extLst>
              <a:ext uri="{FF2B5EF4-FFF2-40B4-BE49-F238E27FC236}">
                <a16:creationId xmlns:a16="http://schemas.microsoft.com/office/drawing/2014/main" id="{28BCB622-50E8-85D5-1DAF-E93E701707A5}"/>
              </a:ext>
            </a:extLst>
          </p:cNvPr>
          <p:cNvPicPr>
            <a:picLocks noChangeAspect="1"/>
          </p:cNvPicPr>
          <p:nvPr/>
        </p:nvPicPr>
        <p:blipFill>
          <a:blip r:embed="rId3"/>
          <a:stretch>
            <a:fillRect/>
          </a:stretch>
        </p:blipFill>
        <p:spPr>
          <a:xfrm>
            <a:off x="5771672" y="1709466"/>
            <a:ext cx="750500" cy="779254"/>
          </a:xfrm>
          <a:prstGeom prst="rect">
            <a:avLst/>
          </a:prstGeom>
        </p:spPr>
      </p:pic>
      <p:pic>
        <p:nvPicPr>
          <p:cNvPr id="15" name="Picture 14" descr="A computer with a gear and dots&#10;&#10;AI-generated content may be incorrect.">
            <a:extLst>
              <a:ext uri="{FF2B5EF4-FFF2-40B4-BE49-F238E27FC236}">
                <a16:creationId xmlns:a16="http://schemas.microsoft.com/office/drawing/2014/main" id="{DFB68D04-C700-8530-2F8D-7C8A1FD4D53D}"/>
              </a:ext>
            </a:extLst>
          </p:cNvPr>
          <p:cNvPicPr>
            <a:picLocks noChangeAspect="1"/>
          </p:cNvPicPr>
          <p:nvPr/>
        </p:nvPicPr>
        <p:blipFill>
          <a:blip r:embed="rId4"/>
          <a:stretch>
            <a:fillRect/>
          </a:stretch>
        </p:blipFill>
        <p:spPr>
          <a:xfrm>
            <a:off x="9181622" y="1709466"/>
            <a:ext cx="747452" cy="764878"/>
          </a:xfrm>
          <a:prstGeom prst="rect">
            <a:avLst/>
          </a:prstGeom>
        </p:spPr>
      </p:pic>
      <p:sp>
        <p:nvSpPr>
          <p:cNvPr id="17" name="Title 1">
            <a:extLst>
              <a:ext uri="{FF2B5EF4-FFF2-40B4-BE49-F238E27FC236}">
                <a16:creationId xmlns:a16="http://schemas.microsoft.com/office/drawing/2014/main" id="{1DDBC6B0-EDEF-EB53-B355-2AD8F0AD3E65}"/>
              </a:ext>
            </a:extLst>
          </p:cNvPr>
          <p:cNvSpPr txBox="1">
            <a:spLocks/>
          </p:cNvSpPr>
          <p:nvPr/>
        </p:nvSpPr>
        <p:spPr bwMode="blackWhite">
          <a:xfrm>
            <a:off x="1750359" y="2544392"/>
            <a:ext cx="19882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Prepass API</a:t>
            </a:r>
            <a:endParaRPr lang="en-US" sz="2000">
              <a:solidFill>
                <a:schemeClr val="accent1"/>
              </a:solidFill>
            </a:endParaRPr>
          </a:p>
        </p:txBody>
      </p:sp>
      <p:pic>
        <p:nvPicPr>
          <p:cNvPr id="19" name="Picture 18" descr="A cloud with text and dots&#10;&#10;AI-generated content may be incorrect.">
            <a:extLst>
              <a:ext uri="{FF2B5EF4-FFF2-40B4-BE49-F238E27FC236}">
                <a16:creationId xmlns:a16="http://schemas.microsoft.com/office/drawing/2014/main" id="{F2554392-D052-2D90-0855-C84459AC3BAE}"/>
              </a:ext>
            </a:extLst>
          </p:cNvPr>
          <p:cNvPicPr>
            <a:picLocks noChangeAspect="1"/>
          </p:cNvPicPr>
          <p:nvPr/>
        </p:nvPicPr>
        <p:blipFill>
          <a:blip r:embed="rId5"/>
          <a:stretch>
            <a:fillRect/>
          </a:stretch>
        </p:blipFill>
        <p:spPr>
          <a:xfrm>
            <a:off x="2374070" y="1752600"/>
            <a:ext cx="747451" cy="764876"/>
          </a:xfrm>
          <a:prstGeom prst="rect">
            <a:avLst/>
          </a:prstGeom>
        </p:spPr>
      </p:pic>
      <p:sp>
        <p:nvSpPr>
          <p:cNvPr id="20" name="Title 1">
            <a:extLst>
              <a:ext uri="{FF2B5EF4-FFF2-40B4-BE49-F238E27FC236}">
                <a16:creationId xmlns:a16="http://schemas.microsoft.com/office/drawing/2014/main" id="{ABFF3D4B-0B4C-807C-4781-29CD6D2460B3}"/>
              </a:ext>
            </a:extLst>
          </p:cNvPr>
          <p:cNvSpPr txBox="1">
            <a:spLocks/>
          </p:cNvSpPr>
          <p:nvPr/>
        </p:nvSpPr>
        <p:spPr bwMode="blackWhite">
          <a:xfrm>
            <a:off x="4908072" y="2515637"/>
            <a:ext cx="247706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Monitor and Optimize</a:t>
            </a:r>
            <a:endParaRPr lang="en-US">
              <a:solidFill>
                <a:schemeClr val="accent1"/>
              </a:solidFill>
            </a:endParaRPr>
          </a:p>
        </p:txBody>
      </p:sp>
      <p:sp>
        <p:nvSpPr>
          <p:cNvPr id="22" name="Rectangle 21">
            <a:extLst>
              <a:ext uri="{FF2B5EF4-FFF2-40B4-BE49-F238E27FC236}">
                <a16:creationId xmlns:a16="http://schemas.microsoft.com/office/drawing/2014/main" id="{9B055D4E-2E14-4F39-03E0-CB0836C17432}"/>
              </a:ext>
            </a:extLst>
          </p:cNvPr>
          <p:cNvSpPr/>
          <p:nvPr/>
        </p:nvSpPr>
        <p:spPr>
          <a:xfrm flipV="1">
            <a:off x="5613627" y="2798892"/>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1385EB6E-A374-F21A-3C47-56D4C3B2707D}"/>
              </a:ext>
            </a:extLst>
          </p:cNvPr>
          <p:cNvSpPr txBox="1">
            <a:spLocks/>
          </p:cNvSpPr>
          <p:nvPr/>
        </p:nvSpPr>
        <p:spPr bwMode="blackWhite">
          <a:xfrm>
            <a:off x="8318022" y="2501259"/>
            <a:ext cx="247706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Integrate with Portal</a:t>
            </a:r>
            <a:endParaRPr lang="en-US" sz="2000">
              <a:solidFill>
                <a:schemeClr val="accent1"/>
              </a:solidFill>
            </a:endParaRPr>
          </a:p>
        </p:txBody>
      </p:sp>
      <p:sp>
        <p:nvSpPr>
          <p:cNvPr id="24" name="Rectangle 23">
            <a:extLst>
              <a:ext uri="{FF2B5EF4-FFF2-40B4-BE49-F238E27FC236}">
                <a16:creationId xmlns:a16="http://schemas.microsoft.com/office/drawing/2014/main" id="{0D02522B-8679-5577-F1C0-BCA88B7A102C}"/>
              </a:ext>
            </a:extLst>
          </p:cNvPr>
          <p:cNvSpPr/>
          <p:nvPr/>
        </p:nvSpPr>
        <p:spPr>
          <a:xfrm flipV="1">
            <a:off x="9023577" y="2784514"/>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D417FC-C3EB-C0F0-71A4-39553CF4B571}"/>
              </a:ext>
            </a:extLst>
          </p:cNvPr>
          <p:cNvSpPr/>
          <p:nvPr/>
        </p:nvSpPr>
        <p:spPr>
          <a:xfrm flipV="1">
            <a:off x="2213203" y="2846517"/>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ECBDC7-8836-289A-8FB6-F289E6997864}"/>
              </a:ext>
            </a:extLst>
          </p:cNvPr>
          <p:cNvSpPr txBox="1"/>
          <p:nvPr/>
        </p:nvSpPr>
        <p:spPr>
          <a:xfrm>
            <a:off x="1916870" y="3140118"/>
            <a:ext cx="1659698" cy="17849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4D0EACD8-4B11-9A39-0B96-15147A5C20B2}"/>
              </a:ext>
            </a:extLst>
          </p:cNvPr>
          <p:cNvSpPr txBox="1"/>
          <p:nvPr/>
        </p:nvSpPr>
        <p:spPr>
          <a:xfrm>
            <a:off x="1868892" y="3058025"/>
            <a:ext cx="1754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2" name="TextBox 11">
            <a:extLst>
              <a:ext uri="{FF2B5EF4-FFF2-40B4-BE49-F238E27FC236}">
                <a16:creationId xmlns:a16="http://schemas.microsoft.com/office/drawing/2014/main" id="{100FF375-9FBF-7682-99B0-0142A70C0E4D}"/>
              </a:ext>
            </a:extLst>
          </p:cNvPr>
          <p:cNvSpPr txBox="1"/>
          <p:nvPr/>
        </p:nvSpPr>
        <p:spPr>
          <a:xfrm>
            <a:off x="4507316" y="3056522"/>
            <a:ext cx="329401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mn-lt"/>
                <a:cs typeface="+mn-lt"/>
              </a:rPr>
              <a:t>Continuously monitor toll attribution results, focusing on identifying and addressing inaccurate billings to enhance accuracy over time</a:t>
            </a:r>
            <a:endParaRPr lang="en-US" sz="2000" dirty="0"/>
          </a:p>
          <a:p>
            <a:pPr algn="ctr"/>
            <a:endParaRPr lang="en-US" sz="2000" dirty="0"/>
          </a:p>
        </p:txBody>
      </p:sp>
      <p:sp>
        <p:nvSpPr>
          <p:cNvPr id="3" name="TextBox 2">
            <a:extLst>
              <a:ext uri="{FF2B5EF4-FFF2-40B4-BE49-F238E27FC236}">
                <a16:creationId xmlns:a16="http://schemas.microsoft.com/office/drawing/2014/main" id="{CBFC9336-F4C1-14C7-BA91-D5BA141A74E4}"/>
              </a:ext>
            </a:extLst>
          </p:cNvPr>
          <p:cNvSpPr txBox="1"/>
          <p:nvPr/>
        </p:nvSpPr>
        <p:spPr>
          <a:xfrm>
            <a:off x="7917266" y="3056522"/>
            <a:ext cx="329401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mn-lt"/>
                <a:cs typeface="+mn-lt"/>
              </a:rPr>
              <a:t>By integrating the toll attribution data with the portal, by sending billing notification and invoices through portal </a:t>
            </a:r>
            <a:endParaRPr lang="en-US" sz="2000" dirty="0"/>
          </a:p>
        </p:txBody>
      </p:sp>
      <p:sp>
        <p:nvSpPr>
          <p:cNvPr id="13" name="TextBox 12">
            <a:extLst>
              <a:ext uri="{FF2B5EF4-FFF2-40B4-BE49-F238E27FC236}">
                <a16:creationId xmlns:a16="http://schemas.microsoft.com/office/drawing/2014/main" id="{53FA23C0-5758-FD22-DC8E-6D9AD97AA75D}"/>
              </a:ext>
            </a:extLst>
          </p:cNvPr>
          <p:cNvSpPr txBox="1"/>
          <p:nvPr/>
        </p:nvSpPr>
        <p:spPr>
          <a:xfrm>
            <a:off x="1106892" y="3142247"/>
            <a:ext cx="329401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000000"/>
                </a:solidFill>
                <a:ea typeface="+mn-lt"/>
                <a:cs typeface="+mn-lt"/>
              </a:rPr>
              <a:t>Successfully connected to toll system's API can reduce the time that are used to manually upload the toll data everyday</a:t>
            </a:r>
            <a:endParaRPr lang="en-US" sz="2000" dirty="0">
              <a:solidFill>
                <a:srgbClr val="000000"/>
              </a:solidFill>
            </a:endParaRPr>
          </a:p>
        </p:txBody>
      </p:sp>
    </p:spTree>
    <p:extLst>
      <p:ext uri="{BB962C8B-B14F-4D97-AF65-F5344CB8AC3E}">
        <p14:creationId xmlns:p14="http://schemas.microsoft.com/office/powerpoint/2010/main" val="417532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EE640-CC90-33A4-8C52-314D28663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DF40F-A2BE-7FCA-1A3A-BB7AF3975D06}"/>
              </a:ext>
            </a:extLst>
          </p:cNvPr>
          <p:cNvSpPr>
            <a:spLocks noGrp="1"/>
          </p:cNvSpPr>
          <p:nvPr>
            <p:ph type="ctrTitle"/>
          </p:nvPr>
        </p:nvSpPr>
        <p:spPr>
          <a:xfrm>
            <a:off x="2107520" y="437030"/>
            <a:ext cx="9625676" cy="332399"/>
          </a:xfrm>
        </p:spPr>
        <p:txBody>
          <a:bodyPr/>
          <a:lstStyle/>
          <a:p>
            <a:r>
              <a:rPr lang="en-US" dirty="0">
                <a:latin typeface="Franklin Gothic Book"/>
              </a:rPr>
              <a:t>Manual scanning of inspection report is cumbersome and not scalable</a:t>
            </a:r>
            <a:endParaRPr lang="en-US" dirty="0"/>
          </a:p>
        </p:txBody>
      </p:sp>
      <p:sp>
        <p:nvSpPr>
          <p:cNvPr id="5" name="Date Placeholder 4">
            <a:extLst>
              <a:ext uri="{FF2B5EF4-FFF2-40B4-BE49-F238E27FC236}">
                <a16:creationId xmlns:a16="http://schemas.microsoft.com/office/drawing/2014/main" id="{EEC7D86F-B361-05C0-F532-16C7E727C0E0}"/>
              </a:ext>
            </a:extLst>
          </p:cNvPr>
          <p:cNvSpPr>
            <a:spLocks noGrp="1"/>
          </p:cNvSpPr>
          <p:nvPr>
            <p:ph type="dt" sz="half" idx="10"/>
          </p:nvPr>
        </p:nvSpPr>
        <p:spPr/>
        <p:txBody>
          <a:bodyPr/>
          <a:lstStyle/>
          <a:p>
            <a:fld id="{D47A9A36-4EB0-BF46-AE48-7CDA251B954B}" type="datetime1">
              <a:rPr lang="en-US" smtClean="0"/>
              <a:t>4/7/25</a:t>
            </a:fld>
            <a:endParaRPr lang="en-US"/>
          </a:p>
        </p:txBody>
      </p:sp>
      <p:sp>
        <p:nvSpPr>
          <p:cNvPr id="6" name="Slide Number Placeholder 5">
            <a:extLst>
              <a:ext uri="{FF2B5EF4-FFF2-40B4-BE49-F238E27FC236}">
                <a16:creationId xmlns:a16="http://schemas.microsoft.com/office/drawing/2014/main" id="{2CA6FD00-68EC-73A3-0C53-BF6419027358}"/>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9" name="Rectangle: Rounded Corners 8">
            <a:extLst>
              <a:ext uri="{FF2B5EF4-FFF2-40B4-BE49-F238E27FC236}">
                <a16:creationId xmlns:a16="http://schemas.microsoft.com/office/drawing/2014/main" id="{83ECA547-9C53-BFA8-DED3-51DB3DF56654}"/>
              </a:ext>
            </a:extLst>
          </p:cNvPr>
          <p:cNvSpPr/>
          <p:nvPr/>
        </p:nvSpPr>
        <p:spPr>
          <a:xfrm>
            <a:off x="6736542" y="4365624"/>
            <a:ext cx="4791009"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Frequent trailer handover complicates ownership</a:t>
            </a:r>
          </a:p>
        </p:txBody>
      </p:sp>
      <p:sp>
        <p:nvSpPr>
          <p:cNvPr id="10" name="Rectangle: Rounded Corners 9">
            <a:extLst>
              <a:ext uri="{FF2B5EF4-FFF2-40B4-BE49-F238E27FC236}">
                <a16:creationId xmlns:a16="http://schemas.microsoft.com/office/drawing/2014/main" id="{53021C72-2004-4CC4-ACC8-4F8DDCAA13A0}"/>
              </a:ext>
            </a:extLst>
          </p:cNvPr>
          <p:cNvSpPr/>
          <p:nvPr/>
        </p:nvSpPr>
        <p:spPr>
          <a:xfrm>
            <a:off x="6736542" y="3165474"/>
            <a:ext cx="4791009"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Manual Review causes delay and inaccuracies</a:t>
            </a:r>
          </a:p>
        </p:txBody>
      </p:sp>
      <p:sp>
        <p:nvSpPr>
          <p:cNvPr id="11" name="Rectangle: Rounded Corners 10">
            <a:extLst>
              <a:ext uri="{FF2B5EF4-FFF2-40B4-BE49-F238E27FC236}">
                <a16:creationId xmlns:a16="http://schemas.microsoft.com/office/drawing/2014/main" id="{956771FA-3F27-3FD5-56D4-9E4A57A723A1}"/>
              </a:ext>
            </a:extLst>
          </p:cNvPr>
          <p:cNvSpPr/>
          <p:nvPr/>
        </p:nvSpPr>
        <p:spPr>
          <a:xfrm>
            <a:off x="6736542" y="1965324"/>
            <a:ext cx="4791009"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Driver adherence to filling inspection reports</a:t>
            </a:r>
          </a:p>
        </p:txBody>
      </p:sp>
      <p:pic>
        <p:nvPicPr>
          <p:cNvPr id="8" name="Picture 7" descr="A screenshot of a document&#10;&#10;AI-generated content may be incorrect.">
            <a:extLst>
              <a:ext uri="{FF2B5EF4-FFF2-40B4-BE49-F238E27FC236}">
                <a16:creationId xmlns:a16="http://schemas.microsoft.com/office/drawing/2014/main" id="{B3C76101-D097-E50C-8AE2-2BCF6E3DCD5B}"/>
              </a:ext>
            </a:extLst>
          </p:cNvPr>
          <p:cNvPicPr>
            <a:picLocks noChangeAspect="1"/>
          </p:cNvPicPr>
          <p:nvPr/>
        </p:nvPicPr>
        <p:blipFill>
          <a:blip r:embed="rId2"/>
          <a:stretch>
            <a:fillRect/>
          </a:stretch>
        </p:blipFill>
        <p:spPr>
          <a:xfrm>
            <a:off x="510494" y="994553"/>
            <a:ext cx="2645598" cy="3310927"/>
          </a:xfrm>
          <a:prstGeom prst="rect">
            <a:avLst/>
          </a:prstGeom>
          <a:ln>
            <a:solidFill>
              <a:schemeClr val="accent2"/>
            </a:solidFill>
          </a:ln>
        </p:spPr>
      </p:pic>
      <p:grpSp>
        <p:nvGrpSpPr>
          <p:cNvPr id="18" name="Group 17">
            <a:extLst>
              <a:ext uri="{FF2B5EF4-FFF2-40B4-BE49-F238E27FC236}">
                <a16:creationId xmlns:a16="http://schemas.microsoft.com/office/drawing/2014/main" id="{4B83A1E5-A4DB-1026-961C-C7CD80836F34}"/>
              </a:ext>
            </a:extLst>
          </p:cNvPr>
          <p:cNvGrpSpPr/>
          <p:nvPr/>
        </p:nvGrpSpPr>
        <p:grpSpPr>
          <a:xfrm>
            <a:off x="1306209" y="3204713"/>
            <a:ext cx="3872423" cy="2777255"/>
            <a:chOff x="1647671" y="2568515"/>
            <a:chExt cx="3872423" cy="2777255"/>
          </a:xfrm>
        </p:grpSpPr>
        <p:pic>
          <p:nvPicPr>
            <p:cNvPr id="15" name="Picture 14" descr="A screenshot of a phone&#10;&#10;AI-generated content may be incorrect.">
              <a:extLst>
                <a:ext uri="{FF2B5EF4-FFF2-40B4-BE49-F238E27FC236}">
                  <a16:creationId xmlns:a16="http://schemas.microsoft.com/office/drawing/2014/main" id="{B73EEFCE-0315-843E-72A7-7AC9F8D0FAB0}"/>
                </a:ext>
              </a:extLst>
            </p:cNvPr>
            <p:cNvPicPr>
              <a:picLocks noChangeAspect="1"/>
            </p:cNvPicPr>
            <p:nvPr/>
          </p:nvPicPr>
          <p:blipFill>
            <a:blip r:embed="rId3"/>
            <a:stretch>
              <a:fillRect/>
            </a:stretch>
          </p:blipFill>
          <p:spPr>
            <a:xfrm>
              <a:off x="1647671" y="2568515"/>
              <a:ext cx="3842753" cy="797957"/>
            </a:xfrm>
            <a:prstGeom prst="rect">
              <a:avLst/>
            </a:prstGeom>
          </p:spPr>
        </p:pic>
        <p:pic>
          <p:nvPicPr>
            <p:cNvPr id="16" name="Picture 15" descr="A collage of a semi truck&#10;&#10;AI-generated content may be incorrect.">
              <a:extLst>
                <a:ext uri="{FF2B5EF4-FFF2-40B4-BE49-F238E27FC236}">
                  <a16:creationId xmlns:a16="http://schemas.microsoft.com/office/drawing/2014/main" id="{F7B569B9-4E39-68D2-88D5-0246305E5B40}"/>
                </a:ext>
              </a:extLst>
            </p:cNvPr>
            <p:cNvPicPr>
              <a:picLocks noChangeAspect="1"/>
            </p:cNvPicPr>
            <p:nvPr/>
          </p:nvPicPr>
          <p:blipFill>
            <a:blip r:embed="rId4"/>
            <a:srcRect l="-549" t="952" r="256" b="179"/>
            <a:stretch/>
          </p:blipFill>
          <p:spPr>
            <a:xfrm>
              <a:off x="1655259" y="3363945"/>
              <a:ext cx="3864835" cy="1981825"/>
            </a:xfrm>
            <a:prstGeom prst="rect">
              <a:avLst/>
            </a:prstGeom>
          </p:spPr>
        </p:pic>
        <p:sp>
          <p:nvSpPr>
            <p:cNvPr id="17" name="Rectangle 16">
              <a:extLst>
                <a:ext uri="{FF2B5EF4-FFF2-40B4-BE49-F238E27FC236}">
                  <a16:creationId xmlns:a16="http://schemas.microsoft.com/office/drawing/2014/main" id="{553E72C2-3EB9-D15C-747A-9870DFD9DA75}"/>
                </a:ext>
              </a:extLst>
            </p:cNvPr>
            <p:cNvSpPr/>
            <p:nvPr/>
          </p:nvSpPr>
          <p:spPr>
            <a:xfrm>
              <a:off x="1718696" y="2598184"/>
              <a:ext cx="3672370" cy="271231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06161A1-C627-7E51-687D-478AE3F134E4}"/>
              </a:ext>
            </a:extLst>
          </p:cNvPr>
          <p:cNvPicPr>
            <a:picLocks noChangeAspect="1"/>
          </p:cNvPicPr>
          <p:nvPr/>
        </p:nvPicPr>
        <p:blipFill>
          <a:blip r:embed="rId5"/>
          <a:stretch>
            <a:fillRect/>
          </a:stretch>
        </p:blipFill>
        <p:spPr>
          <a:xfrm>
            <a:off x="5743575" y="1905000"/>
            <a:ext cx="933450" cy="952500"/>
          </a:xfrm>
          <a:prstGeom prst="rect">
            <a:avLst/>
          </a:prstGeom>
        </p:spPr>
      </p:pic>
      <p:pic>
        <p:nvPicPr>
          <p:cNvPr id="19" name="Picture 18">
            <a:extLst>
              <a:ext uri="{FF2B5EF4-FFF2-40B4-BE49-F238E27FC236}">
                <a16:creationId xmlns:a16="http://schemas.microsoft.com/office/drawing/2014/main" id="{8E29EC19-E657-1C76-E6D8-DB81B12C864A}"/>
              </a:ext>
            </a:extLst>
          </p:cNvPr>
          <p:cNvPicPr>
            <a:picLocks noChangeAspect="1"/>
          </p:cNvPicPr>
          <p:nvPr/>
        </p:nvPicPr>
        <p:blipFill>
          <a:blip r:embed="rId6"/>
          <a:stretch>
            <a:fillRect/>
          </a:stretch>
        </p:blipFill>
        <p:spPr>
          <a:xfrm>
            <a:off x="5829300" y="3190875"/>
            <a:ext cx="771525" cy="771525"/>
          </a:xfrm>
          <a:prstGeom prst="rect">
            <a:avLst/>
          </a:prstGeom>
        </p:spPr>
      </p:pic>
      <p:pic>
        <p:nvPicPr>
          <p:cNvPr id="20" name="Picture 19">
            <a:extLst>
              <a:ext uri="{FF2B5EF4-FFF2-40B4-BE49-F238E27FC236}">
                <a16:creationId xmlns:a16="http://schemas.microsoft.com/office/drawing/2014/main" id="{C425C441-0B83-F030-039E-FF61D04075B8}"/>
              </a:ext>
            </a:extLst>
          </p:cNvPr>
          <p:cNvPicPr>
            <a:picLocks noChangeAspect="1"/>
          </p:cNvPicPr>
          <p:nvPr/>
        </p:nvPicPr>
        <p:blipFill>
          <a:blip r:embed="rId7"/>
          <a:stretch>
            <a:fillRect/>
          </a:stretch>
        </p:blipFill>
        <p:spPr>
          <a:xfrm>
            <a:off x="5753100" y="4300538"/>
            <a:ext cx="923925" cy="952500"/>
          </a:xfrm>
          <a:prstGeom prst="rect">
            <a:avLst/>
          </a:prstGeom>
        </p:spPr>
      </p:pic>
    </p:spTree>
    <p:extLst>
      <p:ext uri="{BB962C8B-B14F-4D97-AF65-F5344CB8AC3E}">
        <p14:creationId xmlns:p14="http://schemas.microsoft.com/office/powerpoint/2010/main" val="2500797487"/>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1245</TotalTime>
  <Words>2123</Words>
  <Application>Microsoft Macintosh PowerPoint</Application>
  <PresentationFormat>Widescreen</PresentationFormat>
  <Paragraphs>313</Paragraphs>
  <Slides>18</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Franklin Gothic Book</vt:lpstr>
      <vt:lpstr>Arial</vt:lpstr>
      <vt:lpstr>Impact</vt:lpstr>
      <vt:lpstr>Arial,Sans-Serif</vt:lpstr>
      <vt:lpstr>Franklin Gothic Demi</vt:lpstr>
      <vt:lpstr>Acumin Pro</vt:lpstr>
      <vt:lpstr>United Sans Rg Md</vt:lpstr>
      <vt:lpstr>Calibri</vt:lpstr>
      <vt:lpstr>Franklin Gothic Medium</vt:lpstr>
      <vt:lpstr>Wingdings</vt:lpstr>
      <vt:lpstr>Segoe UI</vt:lpstr>
      <vt:lpstr>Purdue2</vt:lpstr>
      <vt:lpstr>Using Predictive Analytics for to Associate Tolls and Damages to Customers </vt:lpstr>
      <vt:lpstr>A lot has happened in the last ~3 months</vt:lpstr>
      <vt:lpstr>PowerPoint Presentation</vt:lpstr>
      <vt:lpstr>Wabash TaaS revolutionizes logistics, but comes with challenges</vt:lpstr>
      <vt:lpstr>Data for attribution workflows help optimize operations and experience</vt:lpstr>
      <vt:lpstr>Due to customer confidentiality, we used LLMs to create synthetic data</vt:lpstr>
      <vt:lpstr>Manual matching of Tolls can cause cost leakage and inaccuracies</vt:lpstr>
      <vt:lpstr>This solution can be further improved using appropriate integrations</vt:lpstr>
      <vt:lpstr>Manual scanning of inspection report is cumbersome and not scalable</vt:lpstr>
      <vt:lpstr>Inspection reports with telematics can provide potential drivers</vt:lpstr>
      <vt:lpstr>We created a website to demonstrate sample output</vt:lpstr>
      <vt:lpstr>Supplementing data can help find the most likely driver</vt:lpstr>
      <vt:lpstr>Recommendations on data modeling and how to organize the DB</vt:lpstr>
      <vt:lpstr>Capture the right fields for each table to create effective models</vt:lpstr>
      <vt:lpstr>Roadmap from data collection to data-driven</vt:lpstr>
      <vt:lpstr>Advanced modeling can help manual efforts and improve accuracy</vt:lpstr>
      <vt:lpstr>Turning Data into Trust: From Costly to Intelligent</vt:lpstr>
      <vt:lpstr>can we clarify anything?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Ananth Mohan</cp:lastModifiedBy>
  <cp:revision>7682</cp:revision>
  <dcterms:created xsi:type="dcterms:W3CDTF">2024-01-10T17:46:35Z</dcterms:created>
  <dcterms:modified xsi:type="dcterms:W3CDTF">2025-04-07T15:46:17Z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2025-04-03T17:43:14Z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2e80e396-dc3b-41e3-a019-613acf3f2ad2</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